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71" r:id="rId1"/>
  </p:sldMasterIdLst>
  <p:notesMasterIdLst>
    <p:notesMasterId r:id="rId65"/>
  </p:notesMasterIdLst>
  <p:sldIdLst>
    <p:sldId id="256" r:id="rId2"/>
    <p:sldId id="257" r:id="rId3"/>
    <p:sldId id="258" r:id="rId4"/>
    <p:sldId id="263" r:id="rId5"/>
    <p:sldId id="259" r:id="rId6"/>
    <p:sldId id="260" r:id="rId7"/>
    <p:sldId id="297" r:id="rId8"/>
    <p:sldId id="298" r:id="rId9"/>
    <p:sldId id="299" r:id="rId10"/>
    <p:sldId id="300" r:id="rId11"/>
    <p:sldId id="302" r:id="rId12"/>
    <p:sldId id="301" r:id="rId13"/>
    <p:sldId id="262" r:id="rId14"/>
    <p:sldId id="273" r:id="rId15"/>
    <p:sldId id="264" r:id="rId16"/>
    <p:sldId id="267" r:id="rId17"/>
    <p:sldId id="268" r:id="rId18"/>
    <p:sldId id="266" r:id="rId19"/>
    <p:sldId id="265"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69" r:id="rId44"/>
    <p:sldId id="270" r:id="rId45"/>
    <p:sldId id="271"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272"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FFFFF"/>
    <a:srgbClr val="A29BEB"/>
    <a:srgbClr val="7B71E2"/>
    <a:srgbClr val="E8E8EB"/>
    <a:srgbClr val="803EB5"/>
    <a:srgbClr val="262626"/>
    <a:srgbClr val="271E2D"/>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19" autoAdjust="0"/>
  </p:normalViewPr>
  <p:slideViewPr>
    <p:cSldViewPr snapToGrid="0">
      <p:cViewPr varScale="1">
        <p:scale>
          <a:sx n="72" d="100"/>
          <a:sy n="72" d="100"/>
        </p:scale>
        <p:origin x="414" y="60"/>
      </p:cViewPr>
      <p:guideLst/>
    </p:cSldViewPr>
  </p:slideViewPr>
  <p:notesTextViewPr>
    <p:cViewPr>
      <p:scale>
        <a:sx n="1" d="1"/>
        <a:sy n="1" d="1"/>
      </p:scale>
      <p:origin x="0" y="0"/>
    </p:cViewPr>
  </p:notesTextViewPr>
  <p:sorterViewPr>
    <p:cViewPr>
      <p:scale>
        <a:sx n="100" d="100"/>
        <a:sy n="100" d="100"/>
      </p:scale>
      <p:origin x="0" y="-550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22-11-15T13:34:29.136"/>
    </inkml:context>
    <inkml:brush xml:id="br0">
      <inkml:brushProperty name="width" value="0.05292" units="cm"/>
      <inkml:brushProperty name="height" value="0.05292" units="cm"/>
      <inkml:brushProperty name="color" value="#FF0000"/>
    </inkml:brush>
  </inkml:definitions>
  <inkml:trace contextRef="#ctx0" brushRef="#br0">23292 10790 0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844139-E00B-4968-BF2D-2DB5C16FD2B4}" type="datetimeFigureOut">
              <a:rPr lang="en-GB" smtClean="0"/>
              <a:t>23/03/2023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D9DA6C-EF4D-4CD1-800D-8688A519A4A5}" type="slidenum">
              <a:rPr lang="en-GB" smtClean="0"/>
              <a:t>‹#›</a:t>
            </a:fld>
            <a:endParaRPr lang="en-GB" dirty="0"/>
          </a:p>
        </p:txBody>
      </p:sp>
    </p:spTree>
    <p:extLst>
      <p:ext uri="{BB962C8B-B14F-4D97-AF65-F5344CB8AC3E}">
        <p14:creationId xmlns:p14="http://schemas.microsoft.com/office/powerpoint/2010/main" val="2806213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5586B75A-687E-405C-8A0B-8D00578BA2C3}" type="datetimeFigureOut">
              <a:rPr lang="en-US" smtClean="0"/>
              <a:pPr/>
              <a:t>3/23/2023</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AB73BC-B049-4115-A692-8D63A059BFB8}" type="slidenum">
              <a:rPr lang="en-US" smtClean="0"/>
              <a:pPr/>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520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3/23/2023</a:t>
            </a:fld>
            <a:endParaRPr lang="en-US"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C90BFE-2DA5-42B2-BCE6-06580E38D206}" type="slidenum">
              <a:rPr lang="en-GB" smtClean="0"/>
              <a:t>‹#›</a:t>
            </a:fld>
            <a:endParaRPr lang="en-GB"/>
          </a:p>
        </p:txBody>
      </p:sp>
    </p:spTree>
    <p:extLst>
      <p:ext uri="{BB962C8B-B14F-4D97-AF65-F5344CB8AC3E}">
        <p14:creationId xmlns:p14="http://schemas.microsoft.com/office/powerpoint/2010/main" val="521472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3/23/2023</a:t>
            </a:fld>
            <a:endParaRPr lang="en-US" dirty="0"/>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A3C90BFE-2DA5-42B2-BCE6-06580E38D206}" type="slidenum">
              <a:rPr lang="en-GB" smtClean="0"/>
              <a:t>‹#›</a:t>
            </a:fld>
            <a:endParaRPr lang="en-GB"/>
          </a:p>
        </p:txBody>
      </p:sp>
    </p:spTree>
    <p:extLst>
      <p:ext uri="{BB962C8B-B14F-4D97-AF65-F5344CB8AC3E}">
        <p14:creationId xmlns:p14="http://schemas.microsoft.com/office/powerpoint/2010/main" val="9576694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1">
            <a:extLst>
              <a:ext uri="{FF2B5EF4-FFF2-40B4-BE49-F238E27FC236}">
                <a16:creationId xmlns="" xmlns:a16="http://schemas.microsoft.com/office/drawing/2014/main" id="{86C9912E-0F94-4EFC-8B6D-F514DC940405}"/>
              </a:ext>
            </a:extLst>
          </p:cNvPr>
          <p:cNvSpPr>
            <a:spLocks noGrp="1"/>
          </p:cNvSpPr>
          <p:nvPr>
            <p:ph type="title"/>
          </p:nvPr>
        </p:nvSpPr>
        <p:spPr>
          <a:xfrm>
            <a:off x="657226" y="216955"/>
            <a:ext cx="10772775" cy="581079"/>
          </a:xfrm>
        </p:spPr>
        <p:txBody>
          <a:bodyPr>
            <a:noAutofit/>
          </a:bodyPr>
          <a:lstStyle>
            <a:lvl1pPr>
              <a:defRPr sz="4800"/>
            </a:lvl1pPr>
          </a:lstStyle>
          <a:p>
            <a:r>
              <a:rPr lang="en-US" dirty="0"/>
              <a:t>Click to edit Master title style</a:t>
            </a:r>
          </a:p>
        </p:txBody>
      </p:sp>
      <p:sp>
        <p:nvSpPr>
          <p:cNvPr id="8" name="Slide Number Placeholder 5">
            <a:extLst>
              <a:ext uri="{FF2B5EF4-FFF2-40B4-BE49-F238E27FC236}">
                <a16:creationId xmlns="" xmlns:a16="http://schemas.microsoft.com/office/drawing/2014/main" id="{977C50E0-D299-4BE3-99A9-1D129444DA8F}"/>
              </a:ext>
            </a:extLst>
          </p:cNvPr>
          <p:cNvSpPr>
            <a:spLocks noGrp="1"/>
          </p:cNvSpPr>
          <p:nvPr>
            <p:ph type="sldNum" sz="quarter" idx="12"/>
          </p:nvPr>
        </p:nvSpPr>
        <p:spPr>
          <a:xfrm>
            <a:off x="0" y="6094589"/>
            <a:ext cx="1246909" cy="758089"/>
          </a:xfrm>
        </p:spPr>
        <p:txBody>
          <a:bodyPr anchor="ctr"/>
          <a:lstStyle>
            <a:lvl1pPr>
              <a:defRPr sz="6600"/>
            </a:lvl1pPr>
          </a:lstStyle>
          <a:p>
            <a:fld id="{A3C90BFE-2DA5-42B2-BCE6-06580E38D206}" type="slidenum">
              <a:rPr lang="en-GB" smtClean="0"/>
              <a:pPr/>
              <a:t>‹#›</a:t>
            </a:fld>
            <a:endParaRPr lang="en-GB" dirty="0"/>
          </a:p>
        </p:txBody>
      </p:sp>
    </p:spTree>
    <p:extLst>
      <p:ext uri="{BB962C8B-B14F-4D97-AF65-F5344CB8AC3E}">
        <p14:creationId xmlns:p14="http://schemas.microsoft.com/office/powerpoint/2010/main" val="3487911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345D17-D652-4766-B11C-2E8D8390D957}"/>
              </a:ext>
            </a:extLst>
          </p:cNvPr>
          <p:cNvSpPr>
            <a:spLocks noGrp="1"/>
          </p:cNvSpPr>
          <p:nvPr>
            <p:ph type="title"/>
          </p:nvPr>
        </p:nvSpPr>
        <p:spPr>
          <a:xfrm>
            <a:off x="594519" y="222848"/>
            <a:ext cx="11002963" cy="553009"/>
          </a:xfrm>
        </p:spPr>
        <p:txBody>
          <a:bodyPr>
            <a:noAutofit/>
          </a:bodyPr>
          <a:lstStyle>
            <a:lvl1pPr>
              <a:defRPr sz="4400" spc="300"/>
            </a:lvl1pPr>
          </a:lstStyle>
          <a:p>
            <a:r>
              <a:rPr lang="en-US"/>
              <a:t>Click to edit Master title style</a:t>
            </a:r>
            <a:endParaRPr lang="en-US" dirty="0"/>
          </a:p>
        </p:txBody>
      </p:sp>
      <p:sp>
        <p:nvSpPr>
          <p:cNvPr id="3" name="Footer Placeholder 2">
            <a:extLst>
              <a:ext uri="{FF2B5EF4-FFF2-40B4-BE49-F238E27FC236}">
                <a16:creationId xmlns=""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22193301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arge Intro">
    <p:bg>
      <p:bgPr>
        <a:solidFill>
          <a:schemeClr val="bg1">
            <a:lumMod val="95000"/>
          </a:schemeClr>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 xmlns:a16="http://schemas.microsoft.com/office/drawing/2014/main" id="{3A60C1CB-5B63-419C-A1CD-DB2E58B0E4A6}"/>
              </a:ext>
            </a:extLst>
          </p:cNvPr>
          <p:cNvSpPr/>
          <p:nvPr userDrawn="1"/>
        </p:nvSpPr>
        <p:spPr>
          <a:xfrm>
            <a:off x="6133653" y="0"/>
            <a:ext cx="6058348" cy="6858000"/>
          </a:xfrm>
          <a:custGeom>
            <a:avLst/>
            <a:gdLst>
              <a:gd name="connsiteX0" fmla="*/ 5775314 w 6058348"/>
              <a:gd name="connsiteY0" fmla="*/ 6830929 h 6858000"/>
              <a:gd name="connsiteX1" fmla="*/ 5755157 w 6058348"/>
              <a:gd name="connsiteY1" fmla="*/ 6838228 h 6858000"/>
              <a:gd name="connsiteX2" fmla="*/ 5751312 w 6058348"/>
              <a:gd name="connsiteY2" fmla="*/ 6840574 h 6858000"/>
              <a:gd name="connsiteX3" fmla="*/ 5764972 w 6058348"/>
              <a:gd name="connsiteY3" fmla="*/ 6836167 h 6858000"/>
              <a:gd name="connsiteX4" fmla="*/ 6058348 w 6058348"/>
              <a:gd name="connsiteY4" fmla="*/ 6809240 h 6858000"/>
              <a:gd name="connsiteX5" fmla="*/ 6058348 w 6058348"/>
              <a:gd name="connsiteY5" fmla="*/ 6858000 h 6858000"/>
              <a:gd name="connsiteX6" fmla="*/ 5977136 w 6058348"/>
              <a:gd name="connsiteY6" fmla="*/ 6858000 h 6858000"/>
              <a:gd name="connsiteX7" fmla="*/ 5977921 w 6058348"/>
              <a:gd name="connsiteY7" fmla="*/ 6857705 h 6858000"/>
              <a:gd name="connsiteX8" fmla="*/ 6025527 w 6058348"/>
              <a:gd name="connsiteY8" fmla="*/ 6829598 h 6858000"/>
              <a:gd name="connsiteX9" fmla="*/ 6018182 w 6058348"/>
              <a:gd name="connsiteY9" fmla="*/ 6739091 h 6858000"/>
              <a:gd name="connsiteX10" fmla="*/ 6017901 w 6058348"/>
              <a:gd name="connsiteY10" fmla="*/ 6739114 h 6858000"/>
              <a:gd name="connsiteX11" fmla="*/ 6012472 w 6058348"/>
              <a:gd name="connsiteY11" fmla="*/ 6751767 h 6858000"/>
              <a:gd name="connsiteX12" fmla="*/ 5952444 w 6058348"/>
              <a:gd name="connsiteY12" fmla="*/ 6791725 h 6858000"/>
              <a:gd name="connsiteX13" fmla="*/ 5881449 w 6058348"/>
              <a:gd name="connsiteY13" fmla="*/ 6838083 h 6858000"/>
              <a:gd name="connsiteX14" fmla="*/ 5884949 w 6058348"/>
              <a:gd name="connsiteY14" fmla="*/ 6838200 h 6858000"/>
              <a:gd name="connsiteX15" fmla="*/ 5951666 w 6058348"/>
              <a:gd name="connsiteY15" fmla="*/ 6794627 h 6858000"/>
              <a:gd name="connsiteX16" fmla="*/ 6011694 w 6058348"/>
              <a:gd name="connsiteY16" fmla="*/ 6754670 h 6858000"/>
              <a:gd name="connsiteX17" fmla="*/ 6018182 w 6058348"/>
              <a:gd name="connsiteY17" fmla="*/ 6739091 h 6858000"/>
              <a:gd name="connsiteX18" fmla="*/ 1828503 w 6058348"/>
              <a:gd name="connsiteY18" fmla="*/ 6699175 h 6858000"/>
              <a:gd name="connsiteX19" fmla="*/ 1858008 w 6058348"/>
              <a:gd name="connsiteY19" fmla="*/ 6708052 h 6858000"/>
              <a:gd name="connsiteX20" fmla="*/ 1977044 w 6058348"/>
              <a:gd name="connsiteY20" fmla="*/ 6775753 h 6858000"/>
              <a:gd name="connsiteX21" fmla="*/ 2030914 w 6058348"/>
              <a:gd name="connsiteY21" fmla="*/ 6793299 h 6858000"/>
              <a:gd name="connsiteX22" fmla="*/ 2104411 w 6058348"/>
              <a:gd name="connsiteY22" fmla="*/ 6858000 h 6858000"/>
              <a:gd name="connsiteX23" fmla="*/ 2029236 w 6058348"/>
              <a:gd name="connsiteY23" fmla="*/ 6858000 h 6858000"/>
              <a:gd name="connsiteX24" fmla="*/ 1978430 w 6058348"/>
              <a:gd name="connsiteY24" fmla="*/ 6816601 h 6858000"/>
              <a:gd name="connsiteX25" fmla="*/ 1897054 w 6058348"/>
              <a:gd name="connsiteY25" fmla="*/ 6763661 h 6858000"/>
              <a:gd name="connsiteX26" fmla="*/ 1813581 w 6058348"/>
              <a:gd name="connsiteY26" fmla="*/ 6707045 h 6858000"/>
              <a:gd name="connsiteX27" fmla="*/ 1828503 w 6058348"/>
              <a:gd name="connsiteY27" fmla="*/ 6699175 h 6858000"/>
              <a:gd name="connsiteX28" fmla="*/ 6058348 w 6058348"/>
              <a:gd name="connsiteY28" fmla="*/ 6646154 h 6858000"/>
              <a:gd name="connsiteX29" fmla="*/ 6058348 w 6058348"/>
              <a:gd name="connsiteY29" fmla="*/ 6798878 h 6858000"/>
              <a:gd name="connsiteX30" fmla="*/ 6007790 w 6058348"/>
              <a:gd name="connsiteY30" fmla="*/ 6831072 h 6858000"/>
              <a:gd name="connsiteX31" fmla="*/ 5960666 w 6058348"/>
              <a:gd name="connsiteY31" fmla="*/ 6858000 h 6858000"/>
              <a:gd name="connsiteX32" fmla="*/ 5702396 w 6058348"/>
              <a:gd name="connsiteY32" fmla="*/ 6858000 h 6858000"/>
              <a:gd name="connsiteX33" fmla="*/ 5701558 w 6058348"/>
              <a:gd name="connsiteY33" fmla="*/ 6857641 h 6858000"/>
              <a:gd name="connsiteX34" fmla="*/ 5700561 w 6058348"/>
              <a:gd name="connsiteY34" fmla="*/ 6858000 h 6858000"/>
              <a:gd name="connsiteX35" fmla="*/ 5617693 w 6058348"/>
              <a:gd name="connsiteY35" fmla="*/ 6858000 h 6858000"/>
              <a:gd name="connsiteX36" fmla="*/ 5769518 w 6058348"/>
              <a:gd name="connsiteY36" fmla="*/ 6795637 h 6858000"/>
              <a:gd name="connsiteX37" fmla="*/ 5895870 w 6058348"/>
              <a:gd name="connsiteY37" fmla="*/ 6726747 h 6858000"/>
              <a:gd name="connsiteX38" fmla="*/ 6033724 w 6058348"/>
              <a:gd name="connsiteY38" fmla="*/ 6660942 h 6858000"/>
              <a:gd name="connsiteX39" fmla="*/ 1704192 w 6058348"/>
              <a:gd name="connsiteY39" fmla="*/ 6494042 h 6858000"/>
              <a:gd name="connsiteX40" fmla="*/ 1805163 w 6058348"/>
              <a:gd name="connsiteY40" fmla="*/ 6542890 h 6858000"/>
              <a:gd name="connsiteX41" fmla="*/ 1840284 w 6058348"/>
              <a:gd name="connsiteY41" fmla="*/ 6595890 h 6858000"/>
              <a:gd name="connsiteX42" fmla="*/ 1986015 w 6058348"/>
              <a:gd name="connsiteY42" fmla="*/ 6684753 h 6858000"/>
              <a:gd name="connsiteX43" fmla="*/ 2277722 w 6058348"/>
              <a:gd name="connsiteY43" fmla="*/ 6850092 h 6858000"/>
              <a:gd name="connsiteX44" fmla="*/ 2294231 w 6058348"/>
              <a:gd name="connsiteY44" fmla="*/ 6858000 h 6858000"/>
              <a:gd name="connsiteX45" fmla="*/ 2184392 w 6058348"/>
              <a:gd name="connsiteY45" fmla="*/ 6858000 h 6858000"/>
              <a:gd name="connsiteX46" fmla="*/ 2137094 w 6058348"/>
              <a:gd name="connsiteY46" fmla="*/ 6834206 h 6858000"/>
              <a:gd name="connsiteX47" fmla="*/ 2043974 w 6058348"/>
              <a:gd name="connsiteY47" fmla="*/ 6790575 h 6858000"/>
              <a:gd name="connsiteX48" fmla="*/ 1940844 w 6058348"/>
              <a:gd name="connsiteY48" fmla="*/ 6703784 h 6858000"/>
              <a:gd name="connsiteX49" fmla="*/ 1808948 w 6058348"/>
              <a:gd name="connsiteY49" fmla="*/ 6609289 h 6858000"/>
              <a:gd name="connsiteX50" fmla="*/ 1672861 w 6058348"/>
              <a:gd name="connsiteY50" fmla="*/ 6507439 h 6858000"/>
              <a:gd name="connsiteX51" fmla="*/ 1704192 w 6058348"/>
              <a:gd name="connsiteY51" fmla="*/ 6494042 h 6858000"/>
              <a:gd name="connsiteX52" fmla="*/ 1413162 w 6058348"/>
              <a:gd name="connsiteY52" fmla="*/ 6406719 h 6858000"/>
              <a:gd name="connsiteX53" fmla="*/ 1705777 w 6058348"/>
              <a:gd name="connsiteY53" fmla="*/ 6637683 h 6858000"/>
              <a:gd name="connsiteX54" fmla="*/ 1813581 w 6058348"/>
              <a:gd name="connsiteY54" fmla="*/ 6707045 h 6858000"/>
              <a:gd name="connsiteX55" fmla="*/ 1894178 w 6058348"/>
              <a:gd name="connsiteY55" fmla="*/ 6762888 h 6858000"/>
              <a:gd name="connsiteX56" fmla="*/ 1975555 w 6058348"/>
              <a:gd name="connsiteY56" fmla="*/ 6815827 h 6858000"/>
              <a:gd name="connsiteX57" fmla="*/ 2027311 w 6058348"/>
              <a:gd name="connsiteY57" fmla="*/ 6858000 h 6858000"/>
              <a:gd name="connsiteX58" fmla="*/ 1975650 w 6058348"/>
              <a:gd name="connsiteY58" fmla="*/ 6858000 h 6858000"/>
              <a:gd name="connsiteX59" fmla="*/ 1904949 w 6058348"/>
              <a:gd name="connsiteY59" fmla="*/ 6808974 h 6858000"/>
              <a:gd name="connsiteX60" fmla="*/ 1831444 w 6058348"/>
              <a:gd name="connsiteY60" fmla="*/ 6755421 h 6858000"/>
              <a:gd name="connsiteX61" fmla="*/ 1759476 w 6058348"/>
              <a:gd name="connsiteY61" fmla="*/ 6701886 h 6858000"/>
              <a:gd name="connsiteX62" fmla="*/ 1688284 w 6058348"/>
              <a:gd name="connsiteY62" fmla="*/ 6645449 h 6858000"/>
              <a:gd name="connsiteX63" fmla="*/ 1591984 w 6058348"/>
              <a:gd name="connsiteY63" fmla="*/ 6579173 h 6858000"/>
              <a:gd name="connsiteX64" fmla="*/ 1510844 w 6058348"/>
              <a:gd name="connsiteY64" fmla="*/ 6513843 h 6858000"/>
              <a:gd name="connsiteX65" fmla="*/ 1449063 w 6058348"/>
              <a:gd name="connsiteY65" fmla="*/ 6456811 h 6858000"/>
              <a:gd name="connsiteX66" fmla="*/ 1413162 w 6058348"/>
              <a:gd name="connsiteY66" fmla="*/ 6406719 h 6858000"/>
              <a:gd name="connsiteX67" fmla="*/ 1521005 w 6058348"/>
              <a:gd name="connsiteY67" fmla="*/ 6360893 h 6858000"/>
              <a:gd name="connsiteX68" fmla="*/ 1567801 w 6058348"/>
              <a:gd name="connsiteY68" fmla="*/ 6370320 h 6858000"/>
              <a:gd name="connsiteX69" fmla="*/ 1704192 w 6058348"/>
              <a:gd name="connsiteY69" fmla="*/ 6494042 h 6858000"/>
              <a:gd name="connsiteX70" fmla="*/ 1680948 w 6058348"/>
              <a:gd name="connsiteY70" fmla="*/ 6500268 h 6858000"/>
              <a:gd name="connsiteX71" fmla="*/ 1521005 w 6058348"/>
              <a:gd name="connsiteY71" fmla="*/ 6360893 h 6858000"/>
              <a:gd name="connsiteX72" fmla="*/ 1399798 w 6058348"/>
              <a:gd name="connsiteY72" fmla="*/ 6033698 h 6858000"/>
              <a:gd name="connsiteX73" fmla="*/ 1399604 w 6058348"/>
              <a:gd name="connsiteY73" fmla="*/ 6034532 h 6858000"/>
              <a:gd name="connsiteX74" fmla="*/ 1406136 w 6058348"/>
              <a:gd name="connsiteY74" fmla="*/ 6049010 h 6858000"/>
              <a:gd name="connsiteX75" fmla="*/ 1408539 w 6058348"/>
              <a:gd name="connsiteY75" fmla="*/ 6044319 h 6858000"/>
              <a:gd name="connsiteX76" fmla="*/ 1036872 w 6058348"/>
              <a:gd name="connsiteY76" fmla="*/ 6016343 h 6858000"/>
              <a:gd name="connsiteX77" fmla="*/ 1202872 w 6058348"/>
              <a:gd name="connsiteY77" fmla="*/ 6179134 h 6858000"/>
              <a:gd name="connsiteX78" fmla="*/ 1230684 w 6058348"/>
              <a:gd name="connsiteY78" fmla="*/ 6236401 h 6858000"/>
              <a:gd name="connsiteX79" fmla="*/ 1151880 w 6058348"/>
              <a:gd name="connsiteY79" fmla="*/ 6162355 h 6858000"/>
              <a:gd name="connsiteX80" fmla="*/ 1094528 w 6058348"/>
              <a:gd name="connsiteY80" fmla="*/ 6100288 h 6858000"/>
              <a:gd name="connsiteX81" fmla="*/ 1036872 w 6058348"/>
              <a:gd name="connsiteY81" fmla="*/ 6016343 h 6858000"/>
              <a:gd name="connsiteX82" fmla="*/ 729934 w 6058348"/>
              <a:gd name="connsiteY82" fmla="*/ 5606776 h 6858000"/>
              <a:gd name="connsiteX83" fmla="*/ 738318 w 6058348"/>
              <a:gd name="connsiteY83" fmla="*/ 5619162 h 6858000"/>
              <a:gd name="connsiteX84" fmla="*/ 741534 w 6058348"/>
              <a:gd name="connsiteY84" fmla="*/ 5622080 h 6858000"/>
              <a:gd name="connsiteX85" fmla="*/ 864907 w 6058348"/>
              <a:gd name="connsiteY85" fmla="*/ 5288164 h 6858000"/>
              <a:gd name="connsiteX86" fmla="*/ 868725 w 6058348"/>
              <a:gd name="connsiteY86" fmla="*/ 5296695 h 6858000"/>
              <a:gd name="connsiteX87" fmla="*/ 869268 w 6058348"/>
              <a:gd name="connsiteY87" fmla="*/ 5295812 h 6858000"/>
              <a:gd name="connsiteX88" fmla="*/ 566239 w 6058348"/>
              <a:gd name="connsiteY88" fmla="*/ 5278338 h 6858000"/>
              <a:gd name="connsiteX89" fmla="*/ 640251 w 6058348"/>
              <a:gd name="connsiteY89" fmla="*/ 5436620 h 6858000"/>
              <a:gd name="connsiteX90" fmla="*/ 582093 w 6058348"/>
              <a:gd name="connsiteY90" fmla="*/ 5309152 h 6858000"/>
              <a:gd name="connsiteX91" fmla="*/ 457312 w 6058348"/>
              <a:gd name="connsiteY91" fmla="*/ 5107590 h 6858000"/>
              <a:gd name="connsiteX92" fmla="*/ 518858 w 6058348"/>
              <a:gd name="connsiteY92" fmla="*/ 5177012 h 6858000"/>
              <a:gd name="connsiteX93" fmla="*/ 521360 w 6058348"/>
              <a:gd name="connsiteY93" fmla="*/ 5182362 h 6858000"/>
              <a:gd name="connsiteX94" fmla="*/ 553395 w 6058348"/>
              <a:gd name="connsiteY94" fmla="*/ 5199108 h 6858000"/>
              <a:gd name="connsiteX95" fmla="*/ 611329 w 6058348"/>
              <a:gd name="connsiteY95" fmla="*/ 5292077 h 6858000"/>
              <a:gd name="connsiteX96" fmla="*/ 694396 w 6058348"/>
              <a:gd name="connsiteY96" fmla="*/ 5407740 h 6858000"/>
              <a:gd name="connsiteX97" fmla="*/ 723291 w 6058348"/>
              <a:gd name="connsiteY97" fmla="*/ 5483977 h 6858000"/>
              <a:gd name="connsiteX98" fmla="*/ 740612 w 6058348"/>
              <a:gd name="connsiteY98" fmla="*/ 5522869 h 6858000"/>
              <a:gd name="connsiteX99" fmla="*/ 824997 w 6058348"/>
              <a:gd name="connsiteY99" fmla="*/ 5645110 h 6858000"/>
              <a:gd name="connsiteX100" fmla="*/ 824949 w 6058348"/>
              <a:gd name="connsiteY100" fmla="*/ 5645134 h 6858000"/>
              <a:gd name="connsiteX101" fmla="*/ 786356 w 6058348"/>
              <a:gd name="connsiteY101" fmla="*/ 5662776 h 6858000"/>
              <a:gd name="connsiteX102" fmla="*/ 715179 w 6058348"/>
              <a:gd name="connsiteY102" fmla="*/ 5521277 h 6858000"/>
              <a:gd name="connsiteX103" fmla="*/ 710297 w 6058348"/>
              <a:gd name="connsiteY103" fmla="*/ 5520972 h 6858000"/>
              <a:gd name="connsiteX104" fmla="*/ 777654 w 6058348"/>
              <a:gd name="connsiteY104" fmla="*/ 5654875 h 6858000"/>
              <a:gd name="connsiteX105" fmla="*/ 786356 w 6058348"/>
              <a:gd name="connsiteY105" fmla="*/ 5662776 h 6858000"/>
              <a:gd name="connsiteX106" fmla="*/ 805384 w 6058348"/>
              <a:gd name="connsiteY106" fmla="*/ 5655033 h 6858000"/>
              <a:gd name="connsiteX107" fmla="*/ 824949 w 6058348"/>
              <a:gd name="connsiteY107" fmla="*/ 5645134 h 6858000"/>
              <a:gd name="connsiteX108" fmla="*/ 825000 w 6058348"/>
              <a:gd name="connsiteY108" fmla="*/ 5645111 h 6858000"/>
              <a:gd name="connsiteX109" fmla="*/ 1039854 w 6058348"/>
              <a:gd name="connsiteY109" fmla="*/ 5936188 h 6858000"/>
              <a:gd name="connsiteX110" fmla="*/ 980539 w 6058348"/>
              <a:gd name="connsiteY110" fmla="*/ 5938976 h 6858000"/>
              <a:gd name="connsiteX111" fmla="*/ 996779 w 6058348"/>
              <a:gd name="connsiteY111" fmla="*/ 5958896 h 6858000"/>
              <a:gd name="connsiteX112" fmla="*/ 915468 w 6058348"/>
              <a:gd name="connsiteY112" fmla="*/ 5940222 h 6858000"/>
              <a:gd name="connsiteX113" fmla="*/ 873038 w 6058348"/>
              <a:gd name="connsiteY113" fmla="*/ 5891490 h 6858000"/>
              <a:gd name="connsiteX114" fmla="*/ 834264 w 6058348"/>
              <a:gd name="connsiteY114" fmla="*/ 5840627 h 6858000"/>
              <a:gd name="connsiteX115" fmla="*/ 740709 w 6058348"/>
              <a:gd name="connsiteY115" fmla="*/ 5706587 h 6858000"/>
              <a:gd name="connsiteX116" fmla="*/ 655781 w 6058348"/>
              <a:gd name="connsiteY116" fmla="*/ 5574860 h 6858000"/>
              <a:gd name="connsiteX117" fmla="*/ 579484 w 6058348"/>
              <a:gd name="connsiteY117" fmla="*/ 5445444 h 6858000"/>
              <a:gd name="connsiteX118" fmla="*/ 543822 w 6058348"/>
              <a:gd name="connsiteY118" fmla="*/ 5382962 h 6858000"/>
              <a:gd name="connsiteX119" fmla="*/ 511815 w 6058348"/>
              <a:gd name="connsiteY119" fmla="*/ 5318344 h 6858000"/>
              <a:gd name="connsiteX120" fmla="*/ 535299 w 6058348"/>
              <a:gd name="connsiteY120" fmla="*/ 5299729 h 6858000"/>
              <a:gd name="connsiteX121" fmla="*/ 578811 w 6058348"/>
              <a:gd name="connsiteY121" fmla="*/ 5367430 h 6858000"/>
              <a:gd name="connsiteX122" fmla="*/ 628854 w 6058348"/>
              <a:gd name="connsiteY122" fmla="*/ 5433765 h 6858000"/>
              <a:gd name="connsiteX123" fmla="*/ 683935 w 6058348"/>
              <a:gd name="connsiteY123" fmla="*/ 5538817 h 6858000"/>
              <a:gd name="connsiteX124" fmla="*/ 689004 w 6058348"/>
              <a:gd name="connsiteY124" fmla="*/ 5546303 h 6858000"/>
              <a:gd name="connsiteX125" fmla="*/ 628854 w 6058348"/>
              <a:gd name="connsiteY125" fmla="*/ 5433765 h 6858000"/>
              <a:gd name="connsiteX126" fmla="*/ 581686 w 6058348"/>
              <a:gd name="connsiteY126" fmla="*/ 5368200 h 6858000"/>
              <a:gd name="connsiteX127" fmla="*/ 538174 w 6058348"/>
              <a:gd name="connsiteY127" fmla="*/ 5300498 h 6858000"/>
              <a:gd name="connsiteX128" fmla="*/ 495914 w 6058348"/>
              <a:gd name="connsiteY128" fmla="*/ 5205110 h 6858000"/>
              <a:gd name="connsiteX129" fmla="*/ 457312 w 6058348"/>
              <a:gd name="connsiteY129" fmla="*/ 5107590 h 6858000"/>
              <a:gd name="connsiteX130" fmla="*/ 869428 w 6058348"/>
              <a:gd name="connsiteY130" fmla="*/ 1149768 h 6858000"/>
              <a:gd name="connsiteX131" fmla="*/ 870666 w 6058348"/>
              <a:gd name="connsiteY131" fmla="*/ 1150875 h 6858000"/>
              <a:gd name="connsiteX132" fmla="*/ 870910 w 6058348"/>
              <a:gd name="connsiteY132" fmla="*/ 1150505 h 6858000"/>
              <a:gd name="connsiteX133" fmla="*/ 1154519 w 6058348"/>
              <a:gd name="connsiteY133" fmla="*/ 779895 h 6858000"/>
              <a:gd name="connsiteX134" fmla="*/ 1059331 w 6058348"/>
              <a:gd name="connsiteY134" fmla="*/ 882040 h 6858000"/>
              <a:gd name="connsiteX135" fmla="*/ 1030096 w 6058348"/>
              <a:gd name="connsiteY135" fmla="*/ 899115 h 6858000"/>
              <a:gd name="connsiteX136" fmla="*/ 1026538 w 6058348"/>
              <a:gd name="connsiteY136" fmla="*/ 900885 h 6858000"/>
              <a:gd name="connsiteX137" fmla="*/ 1026381 w 6058348"/>
              <a:gd name="connsiteY137" fmla="*/ 900955 h 6858000"/>
              <a:gd name="connsiteX138" fmla="*/ 995885 w 6058348"/>
              <a:gd name="connsiteY138" fmla="*/ 911744 h 6858000"/>
              <a:gd name="connsiteX139" fmla="*/ 995016 w 6058348"/>
              <a:gd name="connsiteY139" fmla="*/ 914492 h 6858000"/>
              <a:gd name="connsiteX140" fmla="*/ 960212 w 6058348"/>
              <a:gd name="connsiteY140" fmla="*/ 1024357 h 6858000"/>
              <a:gd name="connsiteX141" fmla="*/ 960428 w 6058348"/>
              <a:gd name="connsiteY141" fmla="*/ 1024130 h 6858000"/>
              <a:gd name="connsiteX142" fmla="*/ 995107 w 6058348"/>
              <a:gd name="connsiteY142" fmla="*/ 914646 h 6858000"/>
              <a:gd name="connsiteX143" fmla="*/ 1026381 w 6058348"/>
              <a:gd name="connsiteY143" fmla="*/ 900955 h 6858000"/>
              <a:gd name="connsiteX144" fmla="*/ 1027811 w 6058348"/>
              <a:gd name="connsiteY144" fmla="*/ 900448 h 6858000"/>
              <a:gd name="connsiteX145" fmla="*/ 1030096 w 6058348"/>
              <a:gd name="connsiteY145" fmla="*/ 899115 h 6858000"/>
              <a:gd name="connsiteX146" fmla="*/ 1058554 w 6058348"/>
              <a:gd name="connsiteY146" fmla="*/ 884944 h 6858000"/>
              <a:gd name="connsiteX147" fmla="*/ 1153741 w 6058348"/>
              <a:gd name="connsiteY147" fmla="*/ 782799 h 6858000"/>
              <a:gd name="connsiteX148" fmla="*/ 1155508 w 6058348"/>
              <a:gd name="connsiteY148" fmla="*/ 784829 h 6858000"/>
              <a:gd name="connsiteX149" fmla="*/ 1157170 w 6058348"/>
              <a:gd name="connsiteY149" fmla="*/ 782939 h 6858000"/>
              <a:gd name="connsiteX150" fmla="*/ 1256748 w 6058348"/>
              <a:gd name="connsiteY150" fmla="*/ 536415 h 6858000"/>
              <a:gd name="connsiteX151" fmla="*/ 1208698 w 6058348"/>
              <a:gd name="connsiteY151" fmla="*/ 554675 h 6858000"/>
              <a:gd name="connsiteX152" fmla="*/ 1114053 w 6058348"/>
              <a:gd name="connsiteY152" fmla="*/ 666307 h 6858000"/>
              <a:gd name="connsiteX153" fmla="*/ 1124878 w 6058348"/>
              <a:gd name="connsiteY153" fmla="*/ 681175 h 6858000"/>
              <a:gd name="connsiteX154" fmla="*/ 1125854 w 6058348"/>
              <a:gd name="connsiteY154" fmla="*/ 679334 h 6858000"/>
              <a:gd name="connsiteX155" fmla="*/ 1116931 w 6058348"/>
              <a:gd name="connsiteY155" fmla="*/ 667078 h 6858000"/>
              <a:gd name="connsiteX156" fmla="*/ 1211575 w 6058348"/>
              <a:gd name="connsiteY156" fmla="*/ 555446 h 6858000"/>
              <a:gd name="connsiteX157" fmla="*/ 1254123 w 6058348"/>
              <a:gd name="connsiteY157" fmla="*/ 539278 h 6858000"/>
              <a:gd name="connsiteX158" fmla="*/ 1522578 w 6058348"/>
              <a:gd name="connsiteY158" fmla="*/ 430179 h 6858000"/>
              <a:gd name="connsiteX159" fmla="*/ 1518158 w 6058348"/>
              <a:gd name="connsiteY159" fmla="*/ 432143 h 6858000"/>
              <a:gd name="connsiteX160" fmla="*/ 1486693 w 6058348"/>
              <a:gd name="connsiteY160" fmla="*/ 487893 h 6858000"/>
              <a:gd name="connsiteX161" fmla="*/ 1468909 w 6058348"/>
              <a:gd name="connsiteY161" fmla="*/ 515429 h 6858000"/>
              <a:gd name="connsiteX162" fmla="*/ 1073539 w 6058348"/>
              <a:gd name="connsiteY162" fmla="*/ 932551 h 6858000"/>
              <a:gd name="connsiteX163" fmla="*/ 1004235 w 6058348"/>
              <a:gd name="connsiteY163" fmla="*/ 1041631 h 6858000"/>
              <a:gd name="connsiteX164" fmla="*/ 937031 w 6058348"/>
              <a:gd name="connsiteY164" fmla="*/ 1154389 h 6858000"/>
              <a:gd name="connsiteX165" fmla="*/ 793754 w 6058348"/>
              <a:gd name="connsiteY165" fmla="*/ 1389983 h 6858000"/>
              <a:gd name="connsiteX166" fmla="*/ 698160 w 6058348"/>
              <a:gd name="connsiteY166" fmla="*/ 1551175 h 6858000"/>
              <a:gd name="connsiteX167" fmla="*/ 640124 w 6058348"/>
              <a:gd name="connsiteY167" fmla="*/ 1675732 h 6858000"/>
              <a:gd name="connsiteX168" fmla="*/ 610718 w 6058348"/>
              <a:gd name="connsiteY168" fmla="*/ 1739460 h 6858000"/>
              <a:gd name="connsiteX169" fmla="*/ 584185 w 6058348"/>
              <a:gd name="connsiteY169" fmla="*/ 1803962 h 6858000"/>
              <a:gd name="connsiteX170" fmla="*/ 510043 w 6058348"/>
              <a:gd name="connsiteY170" fmla="*/ 1977130 h 6858000"/>
              <a:gd name="connsiteX171" fmla="*/ 471836 w 6058348"/>
              <a:gd name="connsiteY171" fmla="*/ 2085204 h 6858000"/>
              <a:gd name="connsiteX172" fmla="*/ 455083 w 6058348"/>
              <a:gd name="connsiteY172" fmla="*/ 2205254 h 6858000"/>
              <a:gd name="connsiteX173" fmla="*/ 478787 w 6058348"/>
              <a:gd name="connsiteY173" fmla="*/ 2143746 h 6858000"/>
              <a:gd name="connsiteX174" fmla="*/ 483408 w 6058348"/>
              <a:gd name="connsiteY174" fmla="*/ 2122551 h 6858000"/>
              <a:gd name="connsiteX175" fmla="*/ 527603 w 6058348"/>
              <a:gd name="connsiteY175" fmla="*/ 2003628 h 6858000"/>
              <a:gd name="connsiteX176" fmla="*/ 601746 w 6058348"/>
              <a:gd name="connsiteY176" fmla="*/ 1830460 h 6858000"/>
              <a:gd name="connsiteX177" fmla="*/ 628944 w 6058348"/>
              <a:gd name="connsiteY177" fmla="*/ 1811079 h 6858000"/>
              <a:gd name="connsiteX178" fmla="*/ 712748 w 6058348"/>
              <a:gd name="connsiteY178" fmla="*/ 1617563 h 6858000"/>
              <a:gd name="connsiteX179" fmla="*/ 720695 w 6058348"/>
              <a:gd name="connsiteY179" fmla="*/ 1582121 h 6858000"/>
              <a:gd name="connsiteX180" fmla="*/ 771153 w 6058348"/>
              <a:gd name="connsiteY180" fmla="*/ 1507462 h 6858000"/>
              <a:gd name="connsiteX181" fmla="*/ 806568 w 6058348"/>
              <a:gd name="connsiteY181" fmla="*/ 1442918 h 6858000"/>
              <a:gd name="connsiteX182" fmla="*/ 798322 w 6058348"/>
              <a:gd name="connsiteY182" fmla="*/ 1453475 h 6858000"/>
              <a:gd name="connsiteX183" fmla="*/ 782622 w 6058348"/>
              <a:gd name="connsiteY183" fmla="*/ 1443042 h 6858000"/>
              <a:gd name="connsiteX184" fmla="*/ 706008 w 6058348"/>
              <a:gd name="connsiteY184" fmla="*/ 1556393 h 6858000"/>
              <a:gd name="connsiteX185" fmla="*/ 690205 w 6058348"/>
              <a:gd name="connsiteY185" fmla="*/ 1626882 h 6858000"/>
              <a:gd name="connsiteX186" fmla="*/ 634266 w 6058348"/>
              <a:gd name="connsiteY186" fmla="*/ 1755113 h 6858000"/>
              <a:gd name="connsiteX187" fmla="*/ 625165 w 6058348"/>
              <a:gd name="connsiteY187" fmla="*/ 1777582 h 6858000"/>
              <a:gd name="connsiteX188" fmla="*/ 587063 w 6058348"/>
              <a:gd name="connsiteY188" fmla="*/ 1804734 h 6858000"/>
              <a:gd name="connsiteX189" fmla="*/ 613593 w 6058348"/>
              <a:gd name="connsiteY189" fmla="*/ 1740230 h 6858000"/>
              <a:gd name="connsiteX190" fmla="*/ 642999 w 6058348"/>
              <a:gd name="connsiteY190" fmla="*/ 1676502 h 6858000"/>
              <a:gd name="connsiteX191" fmla="*/ 701035 w 6058348"/>
              <a:gd name="connsiteY191" fmla="*/ 1551945 h 6858000"/>
              <a:gd name="connsiteX192" fmla="*/ 796633 w 6058348"/>
              <a:gd name="connsiteY192" fmla="*/ 1390754 h 6858000"/>
              <a:gd name="connsiteX193" fmla="*/ 939908 w 6058348"/>
              <a:gd name="connsiteY193" fmla="*/ 1155160 h 6858000"/>
              <a:gd name="connsiteX194" fmla="*/ 1007113 w 6058348"/>
              <a:gd name="connsiteY194" fmla="*/ 1042402 h 6858000"/>
              <a:gd name="connsiteX195" fmla="*/ 1076414 w 6058348"/>
              <a:gd name="connsiteY195" fmla="*/ 933321 h 6858000"/>
              <a:gd name="connsiteX196" fmla="*/ 1471783 w 6058348"/>
              <a:gd name="connsiteY196" fmla="*/ 516199 h 6858000"/>
              <a:gd name="connsiteX197" fmla="*/ 1522578 w 6058348"/>
              <a:gd name="connsiteY197" fmla="*/ 430179 h 6858000"/>
              <a:gd name="connsiteX198" fmla="*/ 1652184 w 6058348"/>
              <a:gd name="connsiteY198" fmla="*/ 153561 h 6858000"/>
              <a:gd name="connsiteX199" fmla="*/ 1663450 w 6058348"/>
              <a:gd name="connsiteY199" fmla="*/ 169033 h 6858000"/>
              <a:gd name="connsiteX200" fmla="*/ 1663451 w 6058348"/>
              <a:gd name="connsiteY200" fmla="*/ 169031 h 6858000"/>
              <a:gd name="connsiteX201" fmla="*/ 1652188 w 6058348"/>
              <a:gd name="connsiteY201" fmla="*/ 153562 h 6858000"/>
              <a:gd name="connsiteX202" fmla="*/ 1691382 w 6058348"/>
              <a:gd name="connsiteY202" fmla="*/ 0 h 6858000"/>
              <a:gd name="connsiteX203" fmla="*/ 1855113 w 6058348"/>
              <a:gd name="connsiteY203" fmla="*/ 0 h 6858000"/>
              <a:gd name="connsiteX204" fmla="*/ 1804830 w 6058348"/>
              <a:gd name="connsiteY204" fmla="*/ 32563 h 6858000"/>
              <a:gd name="connsiteX205" fmla="*/ 1814541 w 6058348"/>
              <a:gd name="connsiteY205" fmla="*/ 53842 h 6858000"/>
              <a:gd name="connsiteX206" fmla="*/ 1814880 w 6058348"/>
              <a:gd name="connsiteY206" fmla="*/ 53671 h 6858000"/>
              <a:gd name="connsiteX207" fmla="*/ 1806927 w 6058348"/>
              <a:gd name="connsiteY207" fmla="*/ 36236 h 6858000"/>
              <a:gd name="connsiteX208" fmla="*/ 1864372 w 6058348"/>
              <a:gd name="connsiteY208" fmla="*/ 0 h 6858000"/>
              <a:gd name="connsiteX209" fmla="*/ 2008202 w 6058348"/>
              <a:gd name="connsiteY209" fmla="*/ 0 h 6858000"/>
              <a:gd name="connsiteX210" fmla="*/ 1899931 w 6058348"/>
              <a:gd name="connsiteY210" fmla="*/ 71664 h 6858000"/>
              <a:gd name="connsiteX211" fmla="*/ 1584031 w 6058348"/>
              <a:gd name="connsiteY211" fmla="*/ 315877 h 6858000"/>
              <a:gd name="connsiteX212" fmla="*/ 1446004 w 6058348"/>
              <a:gd name="connsiteY212" fmla="*/ 428338 h 6858000"/>
              <a:gd name="connsiteX213" fmla="*/ 1377413 w 6058348"/>
              <a:gd name="connsiteY213" fmla="*/ 500251 h 6858000"/>
              <a:gd name="connsiteX214" fmla="*/ 1310379 w 6058348"/>
              <a:gd name="connsiteY214" fmla="*/ 566352 h 6858000"/>
              <a:gd name="connsiteX215" fmla="*/ 1180507 w 6058348"/>
              <a:gd name="connsiteY215" fmla="*/ 705906 h 6858000"/>
              <a:gd name="connsiteX216" fmla="*/ 1046624 w 6058348"/>
              <a:gd name="connsiteY216" fmla="*/ 830137 h 6858000"/>
              <a:gd name="connsiteX217" fmla="*/ 1044341 w 6058348"/>
              <a:gd name="connsiteY217" fmla="*/ 834435 h 6858000"/>
              <a:gd name="connsiteX218" fmla="*/ 989352 w 6058348"/>
              <a:gd name="connsiteY218" fmla="*/ 913105 h 6858000"/>
              <a:gd name="connsiteX219" fmla="*/ 955446 w 6058348"/>
              <a:gd name="connsiteY219" fmla="*/ 947608 h 6858000"/>
              <a:gd name="connsiteX220" fmla="*/ 948137 w 6058348"/>
              <a:gd name="connsiteY220" fmla="*/ 951876 h 6858000"/>
              <a:gd name="connsiteX221" fmla="*/ 899650 w 6058348"/>
              <a:gd name="connsiteY221" fmla="*/ 1030733 h 6858000"/>
              <a:gd name="connsiteX222" fmla="*/ 879917 w 6058348"/>
              <a:gd name="connsiteY222" fmla="*/ 1079932 h 6858000"/>
              <a:gd name="connsiteX223" fmla="*/ 854707 w 6058348"/>
              <a:gd name="connsiteY223" fmla="*/ 1151011 h 6858000"/>
              <a:gd name="connsiteX224" fmla="*/ 782527 w 6058348"/>
              <a:gd name="connsiteY224" fmla="*/ 1259324 h 6858000"/>
              <a:gd name="connsiteX225" fmla="*/ 713223 w 6058348"/>
              <a:gd name="connsiteY225" fmla="*/ 1368405 h 6858000"/>
              <a:gd name="connsiteX226" fmla="*/ 626256 w 6058348"/>
              <a:gd name="connsiteY226" fmla="*/ 1531909 h 6858000"/>
              <a:gd name="connsiteX227" fmla="*/ 560436 w 6058348"/>
              <a:gd name="connsiteY227" fmla="*/ 1685514 h 6858000"/>
              <a:gd name="connsiteX228" fmla="*/ 503247 w 6058348"/>
              <a:gd name="connsiteY228" fmla="*/ 1841429 h 6858000"/>
              <a:gd name="connsiteX229" fmla="*/ 552956 w 6058348"/>
              <a:gd name="connsiteY229" fmla="*/ 1736437 h 6858000"/>
              <a:gd name="connsiteX230" fmla="*/ 557264 w 6058348"/>
              <a:gd name="connsiteY230" fmla="*/ 1727827 h 6858000"/>
              <a:gd name="connsiteX231" fmla="*/ 572719 w 6058348"/>
              <a:gd name="connsiteY231" fmla="*/ 1685690 h 6858000"/>
              <a:gd name="connsiteX232" fmla="*/ 638538 w 6058348"/>
              <a:gd name="connsiteY232" fmla="*/ 1532088 h 6858000"/>
              <a:gd name="connsiteX233" fmla="*/ 645092 w 6058348"/>
              <a:gd name="connsiteY233" fmla="*/ 1536446 h 6858000"/>
              <a:gd name="connsiteX234" fmla="*/ 646440 w 6058348"/>
              <a:gd name="connsiteY234" fmla="*/ 1533915 h 6858000"/>
              <a:gd name="connsiteX235" fmla="*/ 639320 w 6058348"/>
              <a:gd name="connsiteY235" fmla="*/ 1529182 h 6858000"/>
              <a:gd name="connsiteX236" fmla="*/ 726288 w 6058348"/>
              <a:gd name="connsiteY236" fmla="*/ 1365678 h 6858000"/>
              <a:gd name="connsiteX237" fmla="*/ 795590 w 6058348"/>
              <a:gd name="connsiteY237" fmla="*/ 1256593 h 6858000"/>
              <a:gd name="connsiteX238" fmla="*/ 867437 w 6058348"/>
              <a:gd name="connsiteY238" fmla="*/ 1148780 h 6858000"/>
              <a:gd name="connsiteX239" fmla="*/ 864893 w 6058348"/>
              <a:gd name="connsiteY239" fmla="*/ 1147514 h 6858000"/>
              <a:gd name="connsiteX240" fmla="*/ 890104 w 6058348"/>
              <a:gd name="connsiteY240" fmla="*/ 1076434 h 6858000"/>
              <a:gd name="connsiteX241" fmla="*/ 958323 w 6058348"/>
              <a:gd name="connsiteY241" fmla="*/ 948379 h 6858000"/>
              <a:gd name="connsiteX242" fmla="*/ 992230 w 6058348"/>
              <a:gd name="connsiteY242" fmla="*/ 913876 h 6858000"/>
              <a:gd name="connsiteX243" fmla="*/ 993571 w 6058348"/>
              <a:gd name="connsiteY243" fmla="*/ 911960 h 6858000"/>
              <a:gd name="connsiteX244" fmla="*/ 1047220 w 6058348"/>
              <a:gd name="connsiteY244" fmla="*/ 835207 h 6858000"/>
              <a:gd name="connsiteX245" fmla="*/ 1182605 w 6058348"/>
              <a:gd name="connsiteY245" fmla="*/ 709583 h 6858000"/>
              <a:gd name="connsiteX246" fmla="*/ 1312478 w 6058348"/>
              <a:gd name="connsiteY246" fmla="*/ 570029 h 6858000"/>
              <a:gd name="connsiteX247" fmla="*/ 1379511 w 6058348"/>
              <a:gd name="connsiteY247" fmla="*/ 503928 h 6858000"/>
              <a:gd name="connsiteX248" fmla="*/ 1448103 w 6058348"/>
              <a:gd name="connsiteY248" fmla="*/ 432016 h 6858000"/>
              <a:gd name="connsiteX249" fmla="*/ 1586130 w 6058348"/>
              <a:gd name="connsiteY249" fmla="*/ 319554 h 6858000"/>
              <a:gd name="connsiteX250" fmla="*/ 1902322 w 6058348"/>
              <a:gd name="connsiteY250" fmla="*/ 74252 h 6858000"/>
              <a:gd name="connsiteX251" fmla="*/ 2015076 w 6058348"/>
              <a:gd name="connsiteY251" fmla="*/ 0 h 6858000"/>
              <a:gd name="connsiteX252" fmla="*/ 2107911 w 6058348"/>
              <a:gd name="connsiteY252" fmla="*/ 0 h 6858000"/>
              <a:gd name="connsiteX253" fmla="*/ 2096656 w 6058348"/>
              <a:gd name="connsiteY253" fmla="*/ 7624 h 6858000"/>
              <a:gd name="connsiteX254" fmla="*/ 1980037 w 6058348"/>
              <a:gd name="connsiteY254" fmla="*/ 91963 h 6858000"/>
              <a:gd name="connsiteX255" fmla="*/ 1915575 w 6058348"/>
              <a:gd name="connsiteY255" fmla="*/ 136959 h 6858000"/>
              <a:gd name="connsiteX256" fmla="*/ 1850336 w 6058348"/>
              <a:gd name="connsiteY256" fmla="*/ 184860 h 6858000"/>
              <a:gd name="connsiteX257" fmla="*/ 1569461 w 6058348"/>
              <a:gd name="connsiteY257" fmla="*/ 368283 h 6858000"/>
              <a:gd name="connsiteX258" fmla="*/ 1853989 w 6058348"/>
              <a:gd name="connsiteY258" fmla="*/ 182727 h 6858000"/>
              <a:gd name="connsiteX259" fmla="*/ 1919227 w 6058348"/>
              <a:gd name="connsiteY259" fmla="*/ 134823 h 6858000"/>
              <a:gd name="connsiteX260" fmla="*/ 1983691 w 6058348"/>
              <a:gd name="connsiteY260" fmla="*/ 89827 h 6858000"/>
              <a:gd name="connsiteX261" fmla="*/ 2100017 w 6058348"/>
              <a:gd name="connsiteY261" fmla="*/ 6576 h 6858000"/>
              <a:gd name="connsiteX262" fmla="*/ 2109616 w 6058348"/>
              <a:gd name="connsiteY262" fmla="*/ 0 h 6858000"/>
              <a:gd name="connsiteX263" fmla="*/ 6058348 w 6058348"/>
              <a:gd name="connsiteY263" fmla="*/ 0 h 6858000"/>
              <a:gd name="connsiteX264" fmla="*/ 6058348 w 6058348"/>
              <a:gd name="connsiteY264" fmla="*/ 6619162 h 6858000"/>
              <a:gd name="connsiteX265" fmla="*/ 6031323 w 6058348"/>
              <a:gd name="connsiteY265" fmla="*/ 6635392 h 6858000"/>
              <a:gd name="connsiteX266" fmla="*/ 5893467 w 6058348"/>
              <a:gd name="connsiteY266" fmla="*/ 6701198 h 6858000"/>
              <a:gd name="connsiteX267" fmla="*/ 5880490 w 6058348"/>
              <a:gd name="connsiteY267" fmla="*/ 6706580 h 6858000"/>
              <a:gd name="connsiteX268" fmla="*/ 5874578 w 6058348"/>
              <a:gd name="connsiteY268" fmla="*/ 6710082 h 6858000"/>
              <a:gd name="connsiteX269" fmla="*/ 5817324 w 6058348"/>
              <a:gd name="connsiteY269" fmla="*/ 6736133 h 6858000"/>
              <a:gd name="connsiteX270" fmla="*/ 5767118 w 6058348"/>
              <a:gd name="connsiteY270" fmla="*/ 6770087 h 6858000"/>
              <a:gd name="connsiteX271" fmla="*/ 5597386 w 6058348"/>
              <a:gd name="connsiteY271" fmla="*/ 6839806 h 6858000"/>
              <a:gd name="connsiteX272" fmla="*/ 5571528 w 6058348"/>
              <a:gd name="connsiteY272" fmla="*/ 6847980 h 6858000"/>
              <a:gd name="connsiteX273" fmla="*/ 5549506 w 6058348"/>
              <a:gd name="connsiteY273" fmla="*/ 6858000 h 6858000"/>
              <a:gd name="connsiteX274" fmla="*/ 2319827 w 6058348"/>
              <a:gd name="connsiteY274" fmla="*/ 6858000 h 6858000"/>
              <a:gd name="connsiteX275" fmla="*/ 2291561 w 6058348"/>
              <a:gd name="connsiteY275" fmla="*/ 6844461 h 6858000"/>
              <a:gd name="connsiteX276" fmla="*/ 1999855 w 6058348"/>
              <a:gd name="connsiteY276" fmla="*/ 6679123 h 6858000"/>
              <a:gd name="connsiteX277" fmla="*/ 1854123 w 6058348"/>
              <a:gd name="connsiteY277" fmla="*/ 6590259 h 6858000"/>
              <a:gd name="connsiteX278" fmla="*/ 1819002 w 6058348"/>
              <a:gd name="connsiteY278" fmla="*/ 6537259 h 6858000"/>
              <a:gd name="connsiteX279" fmla="*/ 1718032 w 6058348"/>
              <a:gd name="connsiteY279" fmla="*/ 6488410 h 6858000"/>
              <a:gd name="connsiteX280" fmla="*/ 1581641 w 6058348"/>
              <a:gd name="connsiteY280" fmla="*/ 6364686 h 6858000"/>
              <a:gd name="connsiteX281" fmla="*/ 1534844 w 6058348"/>
              <a:gd name="connsiteY281" fmla="*/ 6355262 h 6858000"/>
              <a:gd name="connsiteX282" fmla="*/ 1393476 w 6058348"/>
              <a:gd name="connsiteY282" fmla="*/ 6227090 h 6858000"/>
              <a:gd name="connsiteX283" fmla="*/ 1378725 w 6058348"/>
              <a:gd name="connsiteY283" fmla="*/ 6167095 h 6858000"/>
              <a:gd name="connsiteX284" fmla="*/ 1385255 w 6058348"/>
              <a:gd name="connsiteY284" fmla="*/ 6165734 h 6858000"/>
              <a:gd name="connsiteX285" fmla="*/ 1471133 w 6058348"/>
              <a:gd name="connsiteY285" fmla="*/ 6247899 h 6858000"/>
              <a:gd name="connsiteX286" fmla="*/ 1557007 w 6058348"/>
              <a:gd name="connsiteY286" fmla="*/ 6330066 h 6858000"/>
              <a:gd name="connsiteX287" fmla="*/ 1590439 w 6058348"/>
              <a:gd name="connsiteY287" fmla="*/ 6320343 h 6858000"/>
              <a:gd name="connsiteX288" fmla="*/ 1493535 w 6058348"/>
              <a:gd name="connsiteY288" fmla="*/ 6210313 h 6858000"/>
              <a:gd name="connsiteX289" fmla="*/ 1407421 w 6058348"/>
              <a:gd name="connsiteY289" fmla="*/ 6140538 h 6858000"/>
              <a:gd name="connsiteX290" fmla="*/ 1293257 w 6058348"/>
              <a:gd name="connsiteY290" fmla="*/ 6025884 h 6858000"/>
              <a:gd name="connsiteX291" fmla="*/ 1198449 w 6058348"/>
              <a:gd name="connsiteY291" fmla="*/ 5919530 h 6858000"/>
              <a:gd name="connsiteX292" fmla="*/ 1038270 w 6058348"/>
              <a:gd name="connsiteY292" fmla="*/ 5792548 h 6858000"/>
              <a:gd name="connsiteX293" fmla="*/ 984810 w 6058348"/>
              <a:gd name="connsiteY293" fmla="*/ 5715956 h 6858000"/>
              <a:gd name="connsiteX294" fmla="*/ 1000746 w 6058348"/>
              <a:gd name="connsiteY294" fmla="*/ 5713998 h 6858000"/>
              <a:gd name="connsiteX295" fmla="*/ 1064325 w 6058348"/>
              <a:gd name="connsiteY295" fmla="*/ 5752826 h 6858000"/>
              <a:gd name="connsiteX296" fmla="*/ 960994 w 6058348"/>
              <a:gd name="connsiteY296" fmla="*/ 5563239 h 6858000"/>
              <a:gd name="connsiteX297" fmla="*/ 898364 w 6058348"/>
              <a:gd name="connsiteY297" fmla="*/ 5474850 h 6858000"/>
              <a:gd name="connsiteX298" fmla="*/ 841486 w 6058348"/>
              <a:gd name="connsiteY298" fmla="*/ 5387998 h 6858000"/>
              <a:gd name="connsiteX299" fmla="*/ 767591 w 6058348"/>
              <a:gd name="connsiteY299" fmla="*/ 5284136 h 6858000"/>
              <a:gd name="connsiteX300" fmla="*/ 670791 w 6058348"/>
              <a:gd name="connsiteY300" fmla="*/ 5093183 h 6858000"/>
              <a:gd name="connsiteX301" fmla="*/ 669329 w 6058348"/>
              <a:gd name="connsiteY301" fmla="*/ 5060745 h 6858000"/>
              <a:gd name="connsiteX302" fmla="*/ 648966 w 6058348"/>
              <a:gd name="connsiteY302" fmla="*/ 5025066 h 6858000"/>
              <a:gd name="connsiteX303" fmla="*/ 582077 w 6058348"/>
              <a:gd name="connsiteY303" fmla="*/ 4895059 h 6858000"/>
              <a:gd name="connsiteX304" fmla="*/ 584583 w 6058348"/>
              <a:gd name="connsiteY304" fmla="*/ 4839688 h 6858000"/>
              <a:gd name="connsiteX305" fmla="*/ 561202 w 6058348"/>
              <a:gd name="connsiteY305" fmla="*/ 4777381 h 6858000"/>
              <a:gd name="connsiteX306" fmla="*/ 558638 w 6058348"/>
              <a:gd name="connsiteY306" fmla="*/ 4769134 h 6858000"/>
              <a:gd name="connsiteX307" fmla="*/ 522425 w 6058348"/>
              <a:gd name="connsiteY307" fmla="*/ 4726514 h 6858000"/>
              <a:gd name="connsiteX308" fmla="*/ 469610 w 6058348"/>
              <a:gd name="connsiteY308" fmla="*/ 4578485 h 6858000"/>
              <a:gd name="connsiteX309" fmla="*/ 451853 w 6058348"/>
              <a:gd name="connsiteY309" fmla="*/ 4449188 h 6858000"/>
              <a:gd name="connsiteX310" fmla="*/ 446100 w 6058348"/>
              <a:gd name="connsiteY310" fmla="*/ 4447648 h 6858000"/>
              <a:gd name="connsiteX311" fmla="*/ 414199 w 6058348"/>
              <a:gd name="connsiteY311" fmla="*/ 4302108 h 6858000"/>
              <a:gd name="connsiteX312" fmla="*/ 385172 w 6058348"/>
              <a:gd name="connsiteY312" fmla="*/ 4157338 h 6858000"/>
              <a:gd name="connsiteX313" fmla="*/ 358715 w 6058348"/>
              <a:gd name="connsiteY313" fmla="*/ 3991463 h 6858000"/>
              <a:gd name="connsiteX314" fmla="*/ 338794 w 6058348"/>
              <a:gd name="connsiteY314" fmla="*/ 3824226 h 6858000"/>
              <a:gd name="connsiteX315" fmla="*/ 358106 w 6058348"/>
              <a:gd name="connsiteY315" fmla="*/ 3881535 h 6858000"/>
              <a:gd name="connsiteX316" fmla="*/ 358116 w 6058348"/>
              <a:gd name="connsiteY316" fmla="*/ 3881570 h 6858000"/>
              <a:gd name="connsiteX317" fmla="*/ 371948 w 6058348"/>
              <a:gd name="connsiteY317" fmla="*/ 3942079 h 6858000"/>
              <a:gd name="connsiteX318" fmla="*/ 398101 w 6058348"/>
              <a:gd name="connsiteY318" fmla="*/ 4086079 h 6858000"/>
              <a:gd name="connsiteX319" fmla="*/ 399551 w 6058348"/>
              <a:gd name="connsiteY319" fmla="*/ 4161191 h 6858000"/>
              <a:gd name="connsiteX320" fmla="*/ 404571 w 6058348"/>
              <a:gd name="connsiteY320" fmla="*/ 4175745 h 6858000"/>
              <a:gd name="connsiteX321" fmla="*/ 408739 w 6058348"/>
              <a:gd name="connsiteY321" fmla="*/ 4119217 h 6858000"/>
              <a:gd name="connsiteX322" fmla="*/ 395150 w 6058348"/>
              <a:gd name="connsiteY322" fmla="*/ 4063104 h 6858000"/>
              <a:gd name="connsiteX323" fmla="*/ 378130 w 6058348"/>
              <a:gd name="connsiteY323" fmla="*/ 3952715 h 6858000"/>
              <a:gd name="connsiteX324" fmla="*/ 358116 w 6058348"/>
              <a:gd name="connsiteY324" fmla="*/ 3881570 h 6858000"/>
              <a:gd name="connsiteX325" fmla="*/ 358111 w 6058348"/>
              <a:gd name="connsiteY325" fmla="*/ 3881552 h 6858000"/>
              <a:gd name="connsiteX326" fmla="*/ 358106 w 6058348"/>
              <a:gd name="connsiteY326" fmla="*/ 3881535 h 6858000"/>
              <a:gd name="connsiteX327" fmla="*/ 349821 w 6058348"/>
              <a:gd name="connsiteY327" fmla="*/ 3852086 h 6858000"/>
              <a:gd name="connsiteX328" fmla="*/ 333248 w 6058348"/>
              <a:gd name="connsiteY328" fmla="*/ 3660837 h 6858000"/>
              <a:gd name="connsiteX329" fmla="*/ 326912 w 6058348"/>
              <a:gd name="connsiteY329" fmla="*/ 3467641 h 6858000"/>
              <a:gd name="connsiteX330" fmla="*/ 323068 w 6058348"/>
              <a:gd name="connsiteY330" fmla="*/ 3410788 h 6858000"/>
              <a:gd name="connsiteX331" fmla="*/ 329288 w 6058348"/>
              <a:gd name="connsiteY331" fmla="*/ 3077450 h 6858000"/>
              <a:gd name="connsiteX332" fmla="*/ 355800 w 6058348"/>
              <a:gd name="connsiteY332" fmla="*/ 2841358 h 6858000"/>
              <a:gd name="connsiteX333" fmla="*/ 353884 w 6058348"/>
              <a:gd name="connsiteY333" fmla="*/ 2847530 h 6858000"/>
              <a:gd name="connsiteX334" fmla="*/ 344308 w 6058348"/>
              <a:gd name="connsiteY334" fmla="*/ 2894778 h 6858000"/>
              <a:gd name="connsiteX335" fmla="*/ 329888 w 6058348"/>
              <a:gd name="connsiteY335" fmla="*/ 3006114 h 6858000"/>
              <a:gd name="connsiteX336" fmla="*/ 317566 w 6058348"/>
              <a:gd name="connsiteY336" fmla="*/ 3121124 h 6858000"/>
              <a:gd name="connsiteX337" fmla="*/ 314491 w 6058348"/>
              <a:gd name="connsiteY337" fmla="*/ 3017554 h 6858000"/>
              <a:gd name="connsiteX338" fmla="*/ 327052 w 6058348"/>
              <a:gd name="connsiteY338" fmla="*/ 2890155 h 6858000"/>
              <a:gd name="connsiteX339" fmla="*/ 304043 w 6058348"/>
              <a:gd name="connsiteY339" fmla="*/ 2883989 h 6858000"/>
              <a:gd name="connsiteX340" fmla="*/ 319238 w 6058348"/>
              <a:gd name="connsiteY340" fmla="*/ 2769750 h 6858000"/>
              <a:gd name="connsiteX341" fmla="*/ 317788 w 6058348"/>
              <a:gd name="connsiteY341" fmla="*/ 2694638 h 6858000"/>
              <a:gd name="connsiteX342" fmla="*/ 318432 w 6058348"/>
              <a:gd name="connsiteY342" fmla="*/ 2623203 h 6858000"/>
              <a:gd name="connsiteX343" fmla="*/ 283547 w 6058348"/>
              <a:gd name="connsiteY343" fmla="*/ 2557812 h 6858000"/>
              <a:gd name="connsiteX344" fmla="*/ 269168 w 6058348"/>
              <a:gd name="connsiteY344" fmla="*/ 2553961 h 6858000"/>
              <a:gd name="connsiteX345" fmla="*/ 274246 w 6058348"/>
              <a:gd name="connsiteY345" fmla="*/ 2477483 h 6858000"/>
              <a:gd name="connsiteX346" fmla="*/ 293401 w 6058348"/>
              <a:gd name="connsiteY346" fmla="*/ 2382985 h 6858000"/>
              <a:gd name="connsiteX347" fmla="*/ 339932 w 6058348"/>
              <a:gd name="connsiteY347" fmla="*/ 2255348 h 6858000"/>
              <a:gd name="connsiteX348" fmla="*/ 358137 w 6058348"/>
              <a:gd name="connsiteY348" fmla="*/ 2210412 h 6858000"/>
              <a:gd name="connsiteX349" fmla="*/ 376475 w 6058348"/>
              <a:gd name="connsiteY349" fmla="*/ 2181158 h 6858000"/>
              <a:gd name="connsiteX350" fmla="*/ 391192 w 6058348"/>
              <a:gd name="connsiteY350" fmla="*/ 2107184 h 6858000"/>
              <a:gd name="connsiteX351" fmla="*/ 426464 w 6058348"/>
              <a:gd name="connsiteY351" fmla="*/ 2001436 h 6858000"/>
              <a:gd name="connsiteX352" fmla="*/ 443805 w 6058348"/>
              <a:gd name="connsiteY352" fmla="*/ 1982734 h 6858000"/>
              <a:gd name="connsiteX353" fmla="*/ 447309 w 6058348"/>
              <a:gd name="connsiteY353" fmla="*/ 1969660 h 6858000"/>
              <a:gd name="connsiteX354" fmla="*/ 412623 w 6058348"/>
              <a:gd name="connsiteY354" fmla="*/ 2007069 h 6858000"/>
              <a:gd name="connsiteX355" fmla="*/ 400275 w 6058348"/>
              <a:gd name="connsiteY355" fmla="*/ 1972625 h 6858000"/>
              <a:gd name="connsiteX356" fmla="*/ 376895 w 6058348"/>
              <a:gd name="connsiteY356" fmla="*/ 1910318 h 6858000"/>
              <a:gd name="connsiteX357" fmla="*/ 381156 w 6058348"/>
              <a:gd name="connsiteY357" fmla="*/ 1867094 h 6858000"/>
              <a:gd name="connsiteX358" fmla="*/ 378387 w 6058348"/>
              <a:gd name="connsiteY358" fmla="*/ 1870242 h 6858000"/>
              <a:gd name="connsiteX359" fmla="*/ 335749 w 6058348"/>
              <a:gd name="connsiteY359" fmla="*/ 1983355 h 6858000"/>
              <a:gd name="connsiteX360" fmla="*/ 295983 w 6058348"/>
              <a:gd name="connsiteY360" fmla="*/ 2097239 h 6858000"/>
              <a:gd name="connsiteX361" fmla="*/ 263226 w 6058348"/>
              <a:gd name="connsiteY361" fmla="*/ 2184981 h 6858000"/>
              <a:gd name="connsiteX362" fmla="*/ 213412 w 6058348"/>
              <a:gd name="connsiteY362" fmla="*/ 2370890 h 6858000"/>
              <a:gd name="connsiteX363" fmla="*/ 190600 w 6058348"/>
              <a:gd name="connsiteY363" fmla="*/ 2467525 h 6858000"/>
              <a:gd name="connsiteX364" fmla="*/ 170667 w 6058348"/>
              <a:gd name="connsiteY364" fmla="*/ 2564926 h 6858000"/>
              <a:gd name="connsiteX365" fmla="*/ 120653 w 6058348"/>
              <a:gd name="connsiteY365" fmla="*/ 2648044 h 6858000"/>
              <a:gd name="connsiteX366" fmla="*/ 114901 w 6058348"/>
              <a:gd name="connsiteY366" fmla="*/ 2646502 h 6858000"/>
              <a:gd name="connsiteX367" fmla="*/ 144347 w 6058348"/>
              <a:gd name="connsiteY367" fmla="*/ 2467584 h 6858000"/>
              <a:gd name="connsiteX368" fmla="*/ 192605 w 6058348"/>
              <a:gd name="connsiteY368" fmla="*/ 2287480 h 6858000"/>
              <a:gd name="connsiteX369" fmla="*/ 244346 w 6058348"/>
              <a:gd name="connsiteY369" fmla="*/ 2151898 h 6858000"/>
              <a:gd name="connsiteX370" fmla="*/ 263219 w 6058348"/>
              <a:gd name="connsiteY370" fmla="*/ 2184962 h 6858000"/>
              <a:gd name="connsiteX371" fmla="*/ 248001 w 6058348"/>
              <a:gd name="connsiteY371" fmla="*/ 2149765 h 6858000"/>
              <a:gd name="connsiteX372" fmla="*/ 270270 w 6058348"/>
              <a:gd name="connsiteY372" fmla="*/ 2043648 h 6858000"/>
              <a:gd name="connsiteX373" fmla="*/ 318832 w 6058348"/>
              <a:gd name="connsiteY373" fmla="*/ 1885419 h 6858000"/>
              <a:gd name="connsiteX374" fmla="*/ 333382 w 6058348"/>
              <a:gd name="connsiteY374" fmla="*/ 1842618 h 6858000"/>
              <a:gd name="connsiteX375" fmla="*/ 361472 w 6058348"/>
              <a:gd name="connsiteY375" fmla="*/ 1772306 h 6858000"/>
              <a:gd name="connsiteX376" fmla="*/ 431012 w 6058348"/>
              <a:gd name="connsiteY376" fmla="*/ 1650835 h 6858000"/>
              <a:gd name="connsiteX377" fmla="*/ 471476 w 6058348"/>
              <a:gd name="connsiteY377" fmla="*/ 1568604 h 6858000"/>
              <a:gd name="connsiteX378" fmla="*/ 471316 w 6058348"/>
              <a:gd name="connsiteY378" fmla="*/ 1546435 h 6858000"/>
              <a:gd name="connsiteX379" fmla="*/ 420047 w 6058348"/>
              <a:gd name="connsiteY379" fmla="*/ 1657236 h 6858000"/>
              <a:gd name="connsiteX380" fmla="*/ 350508 w 6058348"/>
              <a:gd name="connsiteY380" fmla="*/ 1778710 h 6858000"/>
              <a:gd name="connsiteX381" fmla="*/ 322421 w 6058348"/>
              <a:gd name="connsiteY381" fmla="*/ 1849019 h 6858000"/>
              <a:gd name="connsiteX382" fmla="*/ 307868 w 6058348"/>
              <a:gd name="connsiteY382" fmla="*/ 1891822 h 6858000"/>
              <a:gd name="connsiteX383" fmla="*/ 259306 w 6058348"/>
              <a:gd name="connsiteY383" fmla="*/ 2050050 h 6858000"/>
              <a:gd name="connsiteX384" fmla="*/ 237037 w 6058348"/>
              <a:gd name="connsiteY384" fmla="*/ 2156167 h 6858000"/>
              <a:gd name="connsiteX385" fmla="*/ 185296 w 6058348"/>
              <a:gd name="connsiteY385" fmla="*/ 2291749 h 6858000"/>
              <a:gd name="connsiteX386" fmla="*/ 137037 w 6058348"/>
              <a:gd name="connsiteY386" fmla="*/ 2471852 h 6858000"/>
              <a:gd name="connsiteX387" fmla="*/ 107592 w 6058348"/>
              <a:gd name="connsiteY387" fmla="*/ 2650771 h 6858000"/>
              <a:gd name="connsiteX388" fmla="*/ 113344 w 6058348"/>
              <a:gd name="connsiteY388" fmla="*/ 2652312 h 6858000"/>
              <a:gd name="connsiteX389" fmla="*/ 106365 w 6058348"/>
              <a:gd name="connsiteY389" fmla="*/ 2827910 h 6858000"/>
              <a:gd name="connsiteX390" fmla="*/ 89917 w 6058348"/>
              <a:gd name="connsiteY390" fmla="*/ 2969833 h 6858000"/>
              <a:gd name="connsiteX391" fmla="*/ 95697 w 6058348"/>
              <a:gd name="connsiteY391" fmla="*/ 3120829 h 6858000"/>
              <a:gd name="connsiteX392" fmla="*/ 83304 w 6058348"/>
              <a:gd name="connsiteY392" fmla="*/ 3438876 h 6858000"/>
              <a:gd name="connsiteX393" fmla="*/ 73836 w 6058348"/>
              <a:gd name="connsiteY393" fmla="*/ 3497928 h 6858000"/>
              <a:gd name="connsiteX394" fmla="*/ 86244 w 6058348"/>
              <a:gd name="connsiteY394" fmla="*/ 3501252 h 6858000"/>
              <a:gd name="connsiteX395" fmla="*/ 108266 w 6058348"/>
              <a:gd name="connsiteY395" fmla="*/ 3672165 h 6858000"/>
              <a:gd name="connsiteX396" fmla="*/ 110260 w 6058348"/>
              <a:gd name="connsiteY396" fmla="*/ 3756763 h 6858000"/>
              <a:gd name="connsiteX397" fmla="*/ 85019 w 6058348"/>
              <a:gd name="connsiteY397" fmla="*/ 3678390 h 6858000"/>
              <a:gd name="connsiteX398" fmla="*/ 67021 w 6058348"/>
              <a:gd name="connsiteY398" fmla="*/ 3561482 h 6858000"/>
              <a:gd name="connsiteX399" fmla="*/ 56363 w 6058348"/>
              <a:gd name="connsiteY399" fmla="*/ 3589761 h 6858000"/>
              <a:gd name="connsiteX400" fmla="*/ 52331 w 6058348"/>
              <a:gd name="connsiteY400" fmla="*/ 3504715 h 6858000"/>
              <a:gd name="connsiteX401" fmla="*/ 33457 w 6058348"/>
              <a:gd name="connsiteY401" fmla="*/ 3502673 h 6858000"/>
              <a:gd name="connsiteX402" fmla="*/ 31225 w 6058348"/>
              <a:gd name="connsiteY402" fmla="*/ 3430468 h 6858000"/>
              <a:gd name="connsiteX403" fmla="*/ 5008 w 6058348"/>
              <a:gd name="connsiteY403" fmla="*/ 3252201 h 6858000"/>
              <a:gd name="connsiteX404" fmla="*/ 7 w 6058348"/>
              <a:gd name="connsiteY404" fmla="*/ 3098303 h 6858000"/>
              <a:gd name="connsiteX405" fmla="*/ 29042 w 6058348"/>
              <a:gd name="connsiteY405" fmla="*/ 2978430 h 6858000"/>
              <a:gd name="connsiteX406" fmla="*/ 46273 w 6058348"/>
              <a:gd name="connsiteY406" fmla="*/ 2833601 h 6858000"/>
              <a:gd name="connsiteX407" fmla="*/ 69252 w 6058348"/>
              <a:gd name="connsiteY407" fmla="*/ 2690312 h 6858000"/>
              <a:gd name="connsiteX408" fmla="*/ 64858 w 6058348"/>
              <a:gd name="connsiteY408" fmla="*/ 2580166 h 6858000"/>
              <a:gd name="connsiteX409" fmla="*/ 229766 w 6058348"/>
              <a:gd name="connsiteY409" fmla="*/ 2045249 h 6858000"/>
              <a:gd name="connsiteX410" fmla="*/ 287261 w 6058348"/>
              <a:gd name="connsiteY410" fmla="*/ 1911209 h 6858000"/>
              <a:gd name="connsiteX411" fmla="*/ 290242 w 6058348"/>
              <a:gd name="connsiteY411" fmla="*/ 1831058 h 6858000"/>
              <a:gd name="connsiteX412" fmla="*/ 380798 w 6058348"/>
              <a:gd name="connsiteY412" fmla="*/ 1631153 h 6858000"/>
              <a:gd name="connsiteX413" fmla="*/ 402657 w 6058348"/>
              <a:gd name="connsiteY413" fmla="*/ 1584080 h 6858000"/>
              <a:gd name="connsiteX414" fmla="*/ 470811 w 6058348"/>
              <a:gd name="connsiteY414" fmla="*/ 1421761 h 6858000"/>
              <a:gd name="connsiteX415" fmla="*/ 563903 w 6058348"/>
              <a:gd name="connsiteY415" fmla="*/ 1315940 h 6858000"/>
              <a:gd name="connsiteX416" fmla="*/ 505154 w 6058348"/>
              <a:gd name="connsiteY416" fmla="*/ 1477668 h 6858000"/>
              <a:gd name="connsiteX417" fmla="*/ 527135 w 6058348"/>
              <a:gd name="connsiteY417" fmla="*/ 1453138 h 6858000"/>
              <a:gd name="connsiteX418" fmla="*/ 553946 w 6058348"/>
              <a:gd name="connsiteY418" fmla="*/ 1387606 h 6858000"/>
              <a:gd name="connsiteX419" fmla="*/ 576965 w 6058348"/>
              <a:gd name="connsiteY419" fmla="*/ 1313213 h 6858000"/>
              <a:gd name="connsiteX420" fmla="*/ 628534 w 6058348"/>
              <a:gd name="connsiteY420" fmla="*/ 1224285 h 6858000"/>
              <a:gd name="connsiteX421" fmla="*/ 707719 w 6058348"/>
              <a:gd name="connsiteY421" fmla="*/ 1089830 h 6858000"/>
              <a:gd name="connsiteX422" fmla="*/ 796310 w 6058348"/>
              <a:gd name="connsiteY422" fmla="*/ 954784 h 6858000"/>
              <a:gd name="connsiteX423" fmla="*/ 801089 w 6058348"/>
              <a:gd name="connsiteY423" fmla="*/ 951601 h 6858000"/>
              <a:gd name="connsiteX424" fmla="*/ 854888 w 6058348"/>
              <a:gd name="connsiteY424" fmla="*/ 839714 h 6858000"/>
              <a:gd name="connsiteX425" fmla="*/ 909097 w 6058348"/>
              <a:gd name="connsiteY425" fmla="*/ 763947 h 6858000"/>
              <a:gd name="connsiteX426" fmla="*/ 965169 w 6058348"/>
              <a:gd name="connsiteY426" fmla="*/ 704249 h 6858000"/>
              <a:gd name="connsiteX427" fmla="*/ 1078867 w 6058348"/>
              <a:gd name="connsiteY427" fmla="*/ 579041 h 6858000"/>
              <a:gd name="connsiteX428" fmla="*/ 1174291 w 6058348"/>
              <a:gd name="connsiteY428" fmla="*/ 464506 h 6858000"/>
              <a:gd name="connsiteX429" fmla="*/ 1305719 w 6058348"/>
              <a:gd name="connsiteY429" fmla="*/ 319141 h 6858000"/>
              <a:gd name="connsiteX430" fmla="*/ 1388454 w 6058348"/>
              <a:gd name="connsiteY430" fmla="*/ 263472 h 6858000"/>
              <a:gd name="connsiteX431" fmla="*/ 1467467 w 6058348"/>
              <a:gd name="connsiteY431" fmla="*/ 175674 h 6858000"/>
              <a:gd name="connsiteX432" fmla="*/ 1527735 w 6058348"/>
              <a:gd name="connsiteY432" fmla="*/ 123327 h 6858000"/>
              <a:gd name="connsiteX433" fmla="*/ 1579979 w 6058348"/>
              <a:gd name="connsiteY433" fmla="*/ 112418 h 6858000"/>
              <a:gd name="connsiteX434" fmla="*/ 1596155 w 6058348"/>
              <a:gd name="connsiteY434" fmla="*/ 98071 h 6858000"/>
              <a:gd name="connsiteX435" fmla="*/ 1667080 w 6058348"/>
              <a:gd name="connsiteY435" fmla="*/ 174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Lst>
            <a:rect l="l" t="t" r="r" b="b"/>
            <a:pathLst>
              <a:path w="6058348" h="6858000">
                <a:moveTo>
                  <a:pt x="5775314" y="6830929"/>
                </a:moveTo>
                <a:lnTo>
                  <a:pt x="5755157" y="6838228"/>
                </a:lnTo>
                <a:lnTo>
                  <a:pt x="5751312" y="6840574"/>
                </a:lnTo>
                <a:lnTo>
                  <a:pt x="5764972" y="6836167"/>
                </a:lnTo>
                <a:close/>
                <a:moveTo>
                  <a:pt x="6058348" y="6809240"/>
                </a:moveTo>
                <a:lnTo>
                  <a:pt x="6058348" y="6858000"/>
                </a:lnTo>
                <a:lnTo>
                  <a:pt x="5977136" y="6858000"/>
                </a:lnTo>
                <a:lnTo>
                  <a:pt x="5977921" y="6857705"/>
                </a:lnTo>
                <a:cubicBezTo>
                  <a:pt x="5992539" y="6849168"/>
                  <a:pt x="6008071" y="6840098"/>
                  <a:pt x="6025527" y="6829598"/>
                </a:cubicBezTo>
                <a:close/>
                <a:moveTo>
                  <a:pt x="6018182" y="6739091"/>
                </a:moveTo>
                <a:lnTo>
                  <a:pt x="6017901" y="6739114"/>
                </a:lnTo>
                <a:lnTo>
                  <a:pt x="6012472" y="6751767"/>
                </a:lnTo>
                <a:cubicBezTo>
                  <a:pt x="5983236" y="6768840"/>
                  <a:pt x="5970715" y="6781051"/>
                  <a:pt x="5952444" y="6791725"/>
                </a:cubicBezTo>
                <a:cubicBezTo>
                  <a:pt x="5937047" y="6803165"/>
                  <a:pt x="5917994" y="6816740"/>
                  <a:pt x="5881449" y="6838083"/>
                </a:cubicBezTo>
                <a:lnTo>
                  <a:pt x="5884949" y="6838200"/>
                </a:lnTo>
                <a:lnTo>
                  <a:pt x="5951666" y="6794627"/>
                </a:lnTo>
                <a:cubicBezTo>
                  <a:pt x="5967061" y="6783188"/>
                  <a:pt x="5982458" y="6771743"/>
                  <a:pt x="6011694" y="6754670"/>
                </a:cubicBezTo>
                <a:cubicBezTo>
                  <a:pt x="6017819" y="6746195"/>
                  <a:pt x="6019722" y="6741256"/>
                  <a:pt x="6018182" y="6739091"/>
                </a:cubicBezTo>
                <a:close/>
                <a:moveTo>
                  <a:pt x="1828503" y="6699175"/>
                </a:moveTo>
                <a:cubicBezTo>
                  <a:pt x="1835682" y="6699347"/>
                  <a:pt x="1845291" y="6702311"/>
                  <a:pt x="1858008" y="6708052"/>
                </a:cubicBezTo>
                <a:cubicBezTo>
                  <a:pt x="1883446" y="6719539"/>
                  <a:pt x="1921317" y="6742141"/>
                  <a:pt x="1977044" y="6775753"/>
                </a:cubicBezTo>
                <a:cubicBezTo>
                  <a:pt x="1993522" y="6783280"/>
                  <a:pt x="2013657" y="6788675"/>
                  <a:pt x="2030914" y="6793299"/>
                </a:cubicBezTo>
                <a:lnTo>
                  <a:pt x="2104411" y="6858000"/>
                </a:lnTo>
                <a:lnTo>
                  <a:pt x="2029236" y="6858000"/>
                </a:lnTo>
                <a:lnTo>
                  <a:pt x="1978430" y="6816601"/>
                </a:lnTo>
                <a:cubicBezTo>
                  <a:pt x="1949129" y="6799408"/>
                  <a:pt x="1922703" y="6782988"/>
                  <a:pt x="1897054" y="6763661"/>
                </a:cubicBezTo>
                <a:cubicBezTo>
                  <a:pt x="1868529" y="6743565"/>
                  <a:pt x="1842104" y="6727142"/>
                  <a:pt x="1813581" y="6707045"/>
                </a:cubicBezTo>
                <a:cubicBezTo>
                  <a:pt x="1816576" y="6701621"/>
                  <a:pt x="1821325" y="6699001"/>
                  <a:pt x="1828503" y="6699175"/>
                </a:cubicBezTo>
                <a:close/>
                <a:moveTo>
                  <a:pt x="6058348" y="6646154"/>
                </a:moveTo>
                <a:lnTo>
                  <a:pt x="6058348" y="6798878"/>
                </a:lnTo>
                <a:lnTo>
                  <a:pt x="6007790" y="6831072"/>
                </a:lnTo>
                <a:lnTo>
                  <a:pt x="5960666" y="6858000"/>
                </a:lnTo>
                <a:lnTo>
                  <a:pt x="5702396" y="6858000"/>
                </a:lnTo>
                <a:lnTo>
                  <a:pt x="5701558" y="6857641"/>
                </a:lnTo>
                <a:lnTo>
                  <a:pt x="5700561" y="6858000"/>
                </a:lnTo>
                <a:lnTo>
                  <a:pt x="5617693" y="6858000"/>
                </a:lnTo>
                <a:lnTo>
                  <a:pt x="5769518" y="6795637"/>
                </a:lnTo>
                <a:cubicBezTo>
                  <a:pt x="5797672" y="6759593"/>
                  <a:pt x="5861661" y="6739376"/>
                  <a:pt x="5895870" y="6726747"/>
                </a:cubicBezTo>
                <a:cubicBezTo>
                  <a:pt x="5941820" y="6704813"/>
                  <a:pt x="5987774" y="6682877"/>
                  <a:pt x="6033724" y="6660942"/>
                </a:cubicBezTo>
                <a:close/>
                <a:moveTo>
                  <a:pt x="1704192" y="6494042"/>
                </a:moveTo>
                <a:cubicBezTo>
                  <a:pt x="1739249" y="6512775"/>
                  <a:pt x="1772206" y="6527832"/>
                  <a:pt x="1805163" y="6542890"/>
                </a:cubicBezTo>
                <a:cubicBezTo>
                  <a:pt x="1818528" y="6562040"/>
                  <a:pt x="1829793" y="6577513"/>
                  <a:pt x="1840284" y="6595890"/>
                </a:cubicBezTo>
                <a:cubicBezTo>
                  <a:pt x="1878214" y="6615395"/>
                  <a:pt x="1916684" y="6644384"/>
                  <a:pt x="1986015" y="6684753"/>
                </a:cubicBezTo>
                <a:cubicBezTo>
                  <a:pt x="2089385" y="6759155"/>
                  <a:pt x="2178851" y="6804919"/>
                  <a:pt x="2277722" y="6850092"/>
                </a:cubicBezTo>
                <a:lnTo>
                  <a:pt x="2294231" y="6858000"/>
                </a:lnTo>
                <a:lnTo>
                  <a:pt x="2184392" y="6858000"/>
                </a:lnTo>
                <a:lnTo>
                  <a:pt x="2137094" y="6834206"/>
                </a:lnTo>
                <a:cubicBezTo>
                  <a:pt x="2104915" y="6816243"/>
                  <a:pt x="2074835" y="6801956"/>
                  <a:pt x="2043974" y="6790575"/>
                </a:cubicBezTo>
                <a:cubicBezTo>
                  <a:pt x="2011256" y="6763128"/>
                  <a:pt x="1975661" y="6734909"/>
                  <a:pt x="1940844" y="6703784"/>
                </a:cubicBezTo>
                <a:cubicBezTo>
                  <a:pt x="1904470" y="6678471"/>
                  <a:pt x="1865997" y="6649482"/>
                  <a:pt x="1808948" y="6609289"/>
                </a:cubicBezTo>
                <a:cubicBezTo>
                  <a:pt x="1762627" y="6575081"/>
                  <a:pt x="1716304" y="6540876"/>
                  <a:pt x="1672861" y="6507439"/>
                </a:cubicBezTo>
                <a:cubicBezTo>
                  <a:pt x="1691131" y="6496770"/>
                  <a:pt x="1697662" y="6495405"/>
                  <a:pt x="1704192" y="6494042"/>
                </a:cubicBezTo>
                <a:close/>
                <a:moveTo>
                  <a:pt x="1413162" y="6406719"/>
                </a:moveTo>
                <a:cubicBezTo>
                  <a:pt x="1550808" y="6502755"/>
                  <a:pt x="1635363" y="6578343"/>
                  <a:pt x="1705777" y="6637683"/>
                </a:cubicBezTo>
                <a:cubicBezTo>
                  <a:pt x="1739276" y="6662228"/>
                  <a:pt x="1776428" y="6684637"/>
                  <a:pt x="1813581" y="6707045"/>
                </a:cubicBezTo>
                <a:cubicBezTo>
                  <a:pt x="1842104" y="6727142"/>
                  <a:pt x="1868529" y="6743562"/>
                  <a:pt x="1894178" y="6762888"/>
                </a:cubicBezTo>
                <a:cubicBezTo>
                  <a:pt x="1919825" y="6782214"/>
                  <a:pt x="1946251" y="6798637"/>
                  <a:pt x="1975555" y="6815827"/>
                </a:cubicBezTo>
                <a:lnTo>
                  <a:pt x="2027311" y="6858000"/>
                </a:lnTo>
                <a:lnTo>
                  <a:pt x="1975650" y="6858000"/>
                </a:lnTo>
                <a:lnTo>
                  <a:pt x="1904949" y="6808974"/>
                </a:lnTo>
                <a:cubicBezTo>
                  <a:pt x="1880448" y="6791122"/>
                  <a:pt x="1856043" y="6772908"/>
                  <a:pt x="1831444" y="6755421"/>
                </a:cubicBezTo>
                <a:lnTo>
                  <a:pt x="1759476" y="6701886"/>
                </a:lnTo>
                <a:cubicBezTo>
                  <a:pt x="1736702" y="6683331"/>
                  <a:pt x="1711054" y="6664005"/>
                  <a:pt x="1688284" y="6645449"/>
                </a:cubicBezTo>
                <a:cubicBezTo>
                  <a:pt x="1654006" y="6623811"/>
                  <a:pt x="1623384" y="6600041"/>
                  <a:pt x="1591984" y="6579173"/>
                </a:cubicBezTo>
                <a:cubicBezTo>
                  <a:pt x="1564240" y="6556170"/>
                  <a:pt x="1535715" y="6536073"/>
                  <a:pt x="1510844" y="6513843"/>
                </a:cubicBezTo>
                <a:cubicBezTo>
                  <a:pt x="1485197" y="6494517"/>
                  <a:pt x="1466080" y="6473826"/>
                  <a:pt x="1449063" y="6456811"/>
                </a:cubicBezTo>
                <a:cubicBezTo>
                  <a:pt x="1432819" y="6436894"/>
                  <a:pt x="1421554" y="6421422"/>
                  <a:pt x="1413162" y="6406719"/>
                </a:cubicBezTo>
                <a:close/>
                <a:moveTo>
                  <a:pt x="1521005" y="6360893"/>
                </a:moveTo>
                <a:cubicBezTo>
                  <a:pt x="1538261" y="6365516"/>
                  <a:pt x="1549766" y="6368599"/>
                  <a:pt x="1567801" y="6370320"/>
                </a:cubicBezTo>
                <a:cubicBezTo>
                  <a:pt x="1614662" y="6414011"/>
                  <a:pt x="1653676" y="6452484"/>
                  <a:pt x="1704192" y="6494042"/>
                </a:cubicBezTo>
                <a:cubicBezTo>
                  <a:pt x="1697662" y="6495405"/>
                  <a:pt x="1691131" y="6496770"/>
                  <a:pt x="1680948" y="6500268"/>
                </a:cubicBezTo>
                <a:cubicBezTo>
                  <a:pt x="1628331" y="6455034"/>
                  <a:pt x="1573619" y="6406125"/>
                  <a:pt x="1521005" y="6360893"/>
                </a:cubicBezTo>
                <a:close/>
                <a:moveTo>
                  <a:pt x="1399798" y="6033698"/>
                </a:moveTo>
                <a:lnTo>
                  <a:pt x="1399604" y="6034532"/>
                </a:lnTo>
                <a:lnTo>
                  <a:pt x="1406136" y="6049010"/>
                </a:lnTo>
                <a:lnTo>
                  <a:pt x="1408539" y="6044319"/>
                </a:lnTo>
                <a:close/>
                <a:moveTo>
                  <a:pt x="1036872" y="6016343"/>
                </a:moveTo>
                <a:cubicBezTo>
                  <a:pt x="1120887" y="6082443"/>
                  <a:pt x="1159664" y="6133306"/>
                  <a:pt x="1202872" y="6179134"/>
                </a:cubicBezTo>
                <a:cubicBezTo>
                  <a:pt x="1210485" y="6196739"/>
                  <a:pt x="1240090" y="6235807"/>
                  <a:pt x="1230684" y="6236401"/>
                </a:cubicBezTo>
                <a:cubicBezTo>
                  <a:pt x="1200841" y="6209724"/>
                  <a:pt x="1173094" y="6186720"/>
                  <a:pt x="1151880" y="6162355"/>
                </a:cubicBezTo>
                <a:cubicBezTo>
                  <a:pt x="1129885" y="6140896"/>
                  <a:pt x="1110768" y="6120204"/>
                  <a:pt x="1094528" y="6100288"/>
                </a:cubicBezTo>
                <a:cubicBezTo>
                  <a:pt x="1064143" y="6064123"/>
                  <a:pt x="1046582" y="6037626"/>
                  <a:pt x="1036872" y="6016343"/>
                </a:cubicBezTo>
                <a:close/>
                <a:moveTo>
                  <a:pt x="729934" y="5606776"/>
                </a:moveTo>
                <a:lnTo>
                  <a:pt x="738318" y="5619162"/>
                </a:lnTo>
                <a:lnTo>
                  <a:pt x="741534" y="5622080"/>
                </a:lnTo>
                <a:close/>
                <a:moveTo>
                  <a:pt x="864907" y="5288164"/>
                </a:moveTo>
                <a:lnTo>
                  <a:pt x="868725" y="5296695"/>
                </a:lnTo>
                <a:lnTo>
                  <a:pt x="869268" y="5295812"/>
                </a:lnTo>
                <a:close/>
                <a:moveTo>
                  <a:pt x="566239" y="5278338"/>
                </a:moveTo>
                <a:lnTo>
                  <a:pt x="640251" y="5436620"/>
                </a:lnTo>
                <a:lnTo>
                  <a:pt x="582093" y="5309152"/>
                </a:lnTo>
                <a:close/>
                <a:moveTo>
                  <a:pt x="457312" y="5107590"/>
                </a:moveTo>
                <a:cubicBezTo>
                  <a:pt x="468273" y="5101188"/>
                  <a:pt x="493143" y="5123418"/>
                  <a:pt x="518858" y="5177012"/>
                </a:cubicBezTo>
                <a:lnTo>
                  <a:pt x="521360" y="5182362"/>
                </a:lnTo>
                <a:lnTo>
                  <a:pt x="553395" y="5199108"/>
                </a:lnTo>
                <a:cubicBezTo>
                  <a:pt x="567801" y="5215812"/>
                  <a:pt x="585495" y="5244683"/>
                  <a:pt x="611329" y="5292077"/>
                </a:cubicBezTo>
                <a:cubicBezTo>
                  <a:pt x="640157" y="5334052"/>
                  <a:pt x="672640" y="5373890"/>
                  <a:pt x="694396" y="5407740"/>
                </a:cubicBezTo>
                <a:cubicBezTo>
                  <a:pt x="716152" y="5441591"/>
                  <a:pt x="727181" y="5469454"/>
                  <a:pt x="723291" y="5483977"/>
                </a:cubicBezTo>
                <a:cubicBezTo>
                  <a:pt x="728804" y="5497908"/>
                  <a:pt x="732220" y="5508166"/>
                  <a:pt x="740612" y="5522869"/>
                </a:cubicBezTo>
                <a:cubicBezTo>
                  <a:pt x="769441" y="5564840"/>
                  <a:pt x="793293" y="5602365"/>
                  <a:pt x="824997" y="5645110"/>
                </a:cubicBezTo>
                <a:lnTo>
                  <a:pt x="824949" y="5645134"/>
                </a:lnTo>
                <a:lnTo>
                  <a:pt x="786356" y="5662776"/>
                </a:lnTo>
                <a:lnTo>
                  <a:pt x="715179" y="5521277"/>
                </a:lnTo>
                <a:lnTo>
                  <a:pt x="710297" y="5520972"/>
                </a:lnTo>
                <a:lnTo>
                  <a:pt x="777654" y="5654875"/>
                </a:lnTo>
                <a:lnTo>
                  <a:pt x="786356" y="5662776"/>
                </a:lnTo>
                <a:cubicBezTo>
                  <a:pt x="791837" y="5659575"/>
                  <a:pt x="798562" y="5657486"/>
                  <a:pt x="805384" y="5655033"/>
                </a:cubicBezTo>
                <a:lnTo>
                  <a:pt x="824949" y="5645134"/>
                </a:lnTo>
                <a:lnTo>
                  <a:pt x="825000" y="5645111"/>
                </a:lnTo>
                <a:cubicBezTo>
                  <a:pt x="891047" y="5743758"/>
                  <a:pt x="962846" y="5843946"/>
                  <a:pt x="1039854" y="5936188"/>
                </a:cubicBezTo>
                <a:cubicBezTo>
                  <a:pt x="1021040" y="5937375"/>
                  <a:pt x="1005105" y="5939332"/>
                  <a:pt x="980539" y="5938976"/>
                </a:cubicBezTo>
                <a:cubicBezTo>
                  <a:pt x="987609" y="5947097"/>
                  <a:pt x="989709" y="5950775"/>
                  <a:pt x="996779" y="5958896"/>
                </a:cubicBezTo>
                <a:cubicBezTo>
                  <a:pt x="968017" y="5951189"/>
                  <a:pt x="944230" y="5947927"/>
                  <a:pt x="915468" y="5940222"/>
                </a:cubicBezTo>
                <a:cubicBezTo>
                  <a:pt x="901326" y="5923977"/>
                  <a:pt x="887182" y="5907733"/>
                  <a:pt x="873038" y="5891490"/>
                </a:cubicBezTo>
                <a:cubicBezTo>
                  <a:pt x="858895" y="5875247"/>
                  <a:pt x="848407" y="5856871"/>
                  <a:pt x="834264" y="5840627"/>
                </a:cubicBezTo>
                <a:cubicBezTo>
                  <a:pt x="803339" y="5794979"/>
                  <a:pt x="768757" y="5751464"/>
                  <a:pt x="740709" y="5706587"/>
                </a:cubicBezTo>
                <a:cubicBezTo>
                  <a:pt x="712659" y="5661709"/>
                  <a:pt x="684611" y="5616832"/>
                  <a:pt x="655781" y="5574860"/>
                </a:cubicBezTo>
                <a:cubicBezTo>
                  <a:pt x="627733" y="5529984"/>
                  <a:pt x="605434" y="5486648"/>
                  <a:pt x="579484" y="5445444"/>
                </a:cubicBezTo>
                <a:cubicBezTo>
                  <a:pt x="566897" y="5423392"/>
                  <a:pt x="554310" y="5401338"/>
                  <a:pt x="543822" y="5382962"/>
                </a:cubicBezTo>
                <a:cubicBezTo>
                  <a:pt x="534111" y="5361679"/>
                  <a:pt x="521523" y="5339626"/>
                  <a:pt x="511815" y="5318344"/>
                </a:cubicBezTo>
                <a:cubicBezTo>
                  <a:pt x="516246" y="5313304"/>
                  <a:pt x="540337" y="5338440"/>
                  <a:pt x="535299" y="5299729"/>
                </a:cubicBezTo>
                <a:cubicBezTo>
                  <a:pt x="550760" y="5322552"/>
                  <a:pt x="566224" y="5345376"/>
                  <a:pt x="578811" y="5367430"/>
                </a:cubicBezTo>
                <a:cubicBezTo>
                  <a:pt x="597149" y="5391024"/>
                  <a:pt x="612611" y="5413848"/>
                  <a:pt x="628854" y="5433765"/>
                </a:cubicBezTo>
                <a:cubicBezTo>
                  <a:pt x="646954" y="5469751"/>
                  <a:pt x="665835" y="5502832"/>
                  <a:pt x="683935" y="5538817"/>
                </a:cubicBezTo>
                <a:lnTo>
                  <a:pt x="689004" y="5546303"/>
                </a:lnTo>
                <a:lnTo>
                  <a:pt x="628854" y="5433765"/>
                </a:lnTo>
                <a:cubicBezTo>
                  <a:pt x="613390" y="5410941"/>
                  <a:pt x="597149" y="5391024"/>
                  <a:pt x="581686" y="5368200"/>
                </a:cubicBezTo>
                <a:cubicBezTo>
                  <a:pt x="566224" y="5345376"/>
                  <a:pt x="553637" y="5323323"/>
                  <a:pt x="538174" y="5300498"/>
                </a:cubicBezTo>
                <a:cubicBezTo>
                  <a:pt x="525048" y="5268958"/>
                  <a:pt x="509043" y="5236651"/>
                  <a:pt x="495914" y="5205110"/>
                </a:cubicBezTo>
                <a:cubicBezTo>
                  <a:pt x="482789" y="5173573"/>
                  <a:pt x="470437" y="5139130"/>
                  <a:pt x="457312" y="5107590"/>
                </a:cubicBezTo>
                <a:close/>
                <a:moveTo>
                  <a:pt x="869428" y="1149768"/>
                </a:moveTo>
                <a:lnTo>
                  <a:pt x="870666" y="1150875"/>
                </a:lnTo>
                <a:lnTo>
                  <a:pt x="870910" y="1150505"/>
                </a:lnTo>
                <a:close/>
                <a:moveTo>
                  <a:pt x="1154519" y="779895"/>
                </a:moveTo>
                <a:cubicBezTo>
                  <a:pt x="1088263" y="843092"/>
                  <a:pt x="1073407" y="864020"/>
                  <a:pt x="1059331" y="882040"/>
                </a:cubicBezTo>
                <a:lnTo>
                  <a:pt x="1030096" y="899115"/>
                </a:lnTo>
                <a:lnTo>
                  <a:pt x="1026538" y="900885"/>
                </a:lnTo>
                <a:lnTo>
                  <a:pt x="1026381" y="900955"/>
                </a:lnTo>
                <a:lnTo>
                  <a:pt x="995885" y="911744"/>
                </a:lnTo>
                <a:lnTo>
                  <a:pt x="995016" y="914492"/>
                </a:lnTo>
                <a:lnTo>
                  <a:pt x="960212" y="1024357"/>
                </a:lnTo>
                <a:lnTo>
                  <a:pt x="960428" y="1024130"/>
                </a:lnTo>
                <a:lnTo>
                  <a:pt x="995107" y="914646"/>
                </a:lnTo>
                <a:lnTo>
                  <a:pt x="1026381" y="900955"/>
                </a:lnTo>
                <a:lnTo>
                  <a:pt x="1027811" y="900448"/>
                </a:lnTo>
                <a:lnTo>
                  <a:pt x="1030096" y="899115"/>
                </a:lnTo>
                <a:lnTo>
                  <a:pt x="1058554" y="884944"/>
                </a:lnTo>
                <a:cubicBezTo>
                  <a:pt x="1072629" y="866923"/>
                  <a:pt x="1090360" y="846766"/>
                  <a:pt x="1153741" y="782799"/>
                </a:cubicBezTo>
                <a:lnTo>
                  <a:pt x="1155508" y="784829"/>
                </a:lnTo>
                <a:lnTo>
                  <a:pt x="1157170" y="782939"/>
                </a:lnTo>
                <a:close/>
                <a:moveTo>
                  <a:pt x="1256748" y="536415"/>
                </a:moveTo>
                <a:cubicBezTo>
                  <a:pt x="1242907" y="542049"/>
                  <a:pt x="1226194" y="546909"/>
                  <a:pt x="1208698" y="554675"/>
                </a:cubicBezTo>
                <a:cubicBezTo>
                  <a:pt x="1178448" y="587047"/>
                  <a:pt x="1155504" y="615144"/>
                  <a:pt x="1114053" y="666307"/>
                </a:cubicBezTo>
                <a:lnTo>
                  <a:pt x="1124878" y="681175"/>
                </a:lnTo>
                <a:lnTo>
                  <a:pt x="1125854" y="679334"/>
                </a:lnTo>
                <a:lnTo>
                  <a:pt x="1116931" y="667078"/>
                </a:lnTo>
                <a:cubicBezTo>
                  <a:pt x="1158381" y="615915"/>
                  <a:pt x="1181326" y="587814"/>
                  <a:pt x="1211575" y="555446"/>
                </a:cubicBezTo>
                <a:lnTo>
                  <a:pt x="1254123" y="539278"/>
                </a:lnTo>
                <a:close/>
                <a:moveTo>
                  <a:pt x="1522578" y="430179"/>
                </a:moveTo>
                <a:lnTo>
                  <a:pt x="1518158" y="432143"/>
                </a:lnTo>
                <a:lnTo>
                  <a:pt x="1486693" y="487893"/>
                </a:lnTo>
                <a:cubicBezTo>
                  <a:pt x="1479137" y="500266"/>
                  <a:pt x="1474121" y="507487"/>
                  <a:pt x="1468909" y="515429"/>
                </a:cubicBezTo>
                <a:cubicBezTo>
                  <a:pt x="1319920" y="634293"/>
                  <a:pt x="1203715" y="814870"/>
                  <a:pt x="1073539" y="932551"/>
                </a:cubicBezTo>
                <a:cubicBezTo>
                  <a:pt x="1051916" y="967231"/>
                  <a:pt x="1029514" y="1004816"/>
                  <a:pt x="1004235" y="1041631"/>
                </a:cubicBezTo>
                <a:cubicBezTo>
                  <a:pt x="978959" y="1078447"/>
                  <a:pt x="959433" y="1116803"/>
                  <a:pt x="937031" y="1154389"/>
                </a:cubicBezTo>
                <a:cubicBezTo>
                  <a:pt x="884918" y="1233829"/>
                  <a:pt x="816870" y="1315226"/>
                  <a:pt x="793754" y="1389983"/>
                </a:cubicBezTo>
                <a:cubicBezTo>
                  <a:pt x="760931" y="1443456"/>
                  <a:pt x="728107" y="1496930"/>
                  <a:pt x="698160" y="1551175"/>
                </a:cubicBezTo>
                <a:cubicBezTo>
                  <a:pt x="677855" y="1592439"/>
                  <a:pt x="660427" y="1634469"/>
                  <a:pt x="640124" y="1675732"/>
                </a:cubicBezTo>
                <a:lnTo>
                  <a:pt x="610718" y="1739460"/>
                </a:lnTo>
                <a:cubicBezTo>
                  <a:pt x="601614" y="1761928"/>
                  <a:pt x="593290" y="1781494"/>
                  <a:pt x="584185" y="1803962"/>
                </a:cubicBezTo>
                <a:cubicBezTo>
                  <a:pt x="559213" y="1862652"/>
                  <a:pt x="532141" y="1917667"/>
                  <a:pt x="510043" y="1977130"/>
                </a:cubicBezTo>
                <a:cubicBezTo>
                  <a:pt x="497047" y="2014122"/>
                  <a:pt x="485609" y="2045307"/>
                  <a:pt x="471836" y="2085204"/>
                </a:cubicBezTo>
                <a:cubicBezTo>
                  <a:pt x="466930" y="2115024"/>
                  <a:pt x="464898" y="2145614"/>
                  <a:pt x="455083" y="2205254"/>
                </a:cubicBezTo>
                <a:lnTo>
                  <a:pt x="478787" y="2143746"/>
                </a:lnTo>
                <a:lnTo>
                  <a:pt x="483408" y="2122551"/>
                </a:lnTo>
                <a:cubicBezTo>
                  <a:pt x="497179" y="2082653"/>
                  <a:pt x="514609" y="2040619"/>
                  <a:pt x="527603" y="2003628"/>
                </a:cubicBezTo>
                <a:cubicBezTo>
                  <a:pt x="549702" y="1944165"/>
                  <a:pt x="576774" y="1889150"/>
                  <a:pt x="601746" y="1830460"/>
                </a:cubicBezTo>
                <a:lnTo>
                  <a:pt x="628944" y="1811079"/>
                </a:lnTo>
                <a:lnTo>
                  <a:pt x="712748" y="1617563"/>
                </a:lnTo>
                <a:lnTo>
                  <a:pt x="720695" y="1582121"/>
                </a:lnTo>
                <a:lnTo>
                  <a:pt x="771153" y="1507462"/>
                </a:lnTo>
                <a:lnTo>
                  <a:pt x="806568" y="1442918"/>
                </a:lnTo>
                <a:lnTo>
                  <a:pt x="798322" y="1453475"/>
                </a:lnTo>
                <a:cubicBezTo>
                  <a:pt x="793348" y="1449030"/>
                  <a:pt x="788374" y="1444583"/>
                  <a:pt x="782622" y="1443042"/>
                </a:cubicBezTo>
                <a:cubicBezTo>
                  <a:pt x="758121" y="1476953"/>
                  <a:pt x="732067" y="1516673"/>
                  <a:pt x="706008" y="1556393"/>
                </a:cubicBezTo>
                <a:cubicBezTo>
                  <a:pt x="700560" y="1576726"/>
                  <a:pt x="694333" y="1599966"/>
                  <a:pt x="690205" y="1626882"/>
                </a:cubicBezTo>
                <a:cubicBezTo>
                  <a:pt x="669122" y="1671048"/>
                  <a:pt x="652472" y="1710175"/>
                  <a:pt x="634266" y="1755113"/>
                </a:cubicBezTo>
                <a:cubicBezTo>
                  <a:pt x="632710" y="1760922"/>
                  <a:pt x="627501" y="1768865"/>
                  <a:pt x="625165" y="1777582"/>
                </a:cubicBezTo>
                <a:cubicBezTo>
                  <a:pt x="610546" y="1786118"/>
                  <a:pt x="601681" y="1796196"/>
                  <a:pt x="587063" y="1804734"/>
                </a:cubicBezTo>
                <a:cubicBezTo>
                  <a:pt x="596165" y="1782265"/>
                  <a:pt x="604491" y="1762699"/>
                  <a:pt x="613593" y="1740230"/>
                </a:cubicBezTo>
                <a:lnTo>
                  <a:pt x="642999" y="1676502"/>
                </a:lnTo>
                <a:cubicBezTo>
                  <a:pt x="663304" y="1635240"/>
                  <a:pt x="680732" y="1593210"/>
                  <a:pt x="701035" y="1551945"/>
                </a:cubicBezTo>
                <a:cubicBezTo>
                  <a:pt x="733860" y="1498472"/>
                  <a:pt x="766683" y="1444997"/>
                  <a:pt x="796633" y="1390754"/>
                </a:cubicBezTo>
                <a:cubicBezTo>
                  <a:pt x="819745" y="1315996"/>
                  <a:pt x="887017" y="1237506"/>
                  <a:pt x="939908" y="1155160"/>
                </a:cubicBezTo>
                <a:cubicBezTo>
                  <a:pt x="962310" y="1117574"/>
                  <a:pt x="981834" y="1079217"/>
                  <a:pt x="1007113" y="1042402"/>
                </a:cubicBezTo>
                <a:cubicBezTo>
                  <a:pt x="1029514" y="1004816"/>
                  <a:pt x="1054012" y="970907"/>
                  <a:pt x="1076414" y="933321"/>
                </a:cubicBezTo>
                <a:cubicBezTo>
                  <a:pt x="1206590" y="815641"/>
                  <a:pt x="1319920" y="634293"/>
                  <a:pt x="1471783" y="516199"/>
                </a:cubicBezTo>
                <a:cubicBezTo>
                  <a:pt x="1482985" y="497404"/>
                  <a:pt x="1491851" y="487327"/>
                  <a:pt x="1522578" y="430179"/>
                </a:cubicBezTo>
                <a:close/>
                <a:moveTo>
                  <a:pt x="1652184" y="153561"/>
                </a:moveTo>
                <a:lnTo>
                  <a:pt x="1663450" y="169033"/>
                </a:lnTo>
                <a:lnTo>
                  <a:pt x="1663451" y="169031"/>
                </a:lnTo>
                <a:lnTo>
                  <a:pt x="1652188" y="153562"/>
                </a:lnTo>
                <a:close/>
                <a:moveTo>
                  <a:pt x="1691382" y="0"/>
                </a:moveTo>
                <a:lnTo>
                  <a:pt x="1855113" y="0"/>
                </a:lnTo>
                <a:lnTo>
                  <a:pt x="1804830" y="32563"/>
                </a:lnTo>
                <a:lnTo>
                  <a:pt x="1814541" y="53842"/>
                </a:lnTo>
                <a:lnTo>
                  <a:pt x="1814880" y="53671"/>
                </a:lnTo>
                <a:lnTo>
                  <a:pt x="1806927" y="36236"/>
                </a:lnTo>
                <a:lnTo>
                  <a:pt x="1864372" y="0"/>
                </a:lnTo>
                <a:lnTo>
                  <a:pt x="2008202" y="0"/>
                </a:lnTo>
                <a:lnTo>
                  <a:pt x="1899931" y="71664"/>
                </a:lnTo>
                <a:cubicBezTo>
                  <a:pt x="1790875" y="147911"/>
                  <a:pt x="1685782" y="229501"/>
                  <a:pt x="1584031" y="315877"/>
                </a:cubicBezTo>
                <a:cubicBezTo>
                  <a:pt x="1524541" y="365321"/>
                  <a:pt x="1478353" y="399644"/>
                  <a:pt x="1446004" y="428338"/>
                </a:cubicBezTo>
                <a:cubicBezTo>
                  <a:pt x="1413654" y="457032"/>
                  <a:pt x="1392269" y="479324"/>
                  <a:pt x="1377413" y="500251"/>
                </a:cubicBezTo>
                <a:cubicBezTo>
                  <a:pt x="1356029" y="522541"/>
                  <a:pt x="1331766" y="544063"/>
                  <a:pt x="1310379" y="566352"/>
                </a:cubicBezTo>
                <a:cubicBezTo>
                  <a:pt x="1266828" y="613840"/>
                  <a:pt x="1223279" y="661324"/>
                  <a:pt x="1180507" y="705906"/>
                </a:cubicBezTo>
                <a:lnTo>
                  <a:pt x="1046624" y="830137"/>
                </a:lnTo>
                <a:lnTo>
                  <a:pt x="1044341" y="834435"/>
                </a:lnTo>
                <a:cubicBezTo>
                  <a:pt x="1025831" y="857499"/>
                  <a:pt x="1008640" y="887139"/>
                  <a:pt x="989352" y="913105"/>
                </a:cubicBezTo>
                <a:cubicBezTo>
                  <a:pt x="976055" y="928222"/>
                  <a:pt x="967189" y="938301"/>
                  <a:pt x="955446" y="947608"/>
                </a:cubicBezTo>
                <a:lnTo>
                  <a:pt x="948137" y="951876"/>
                </a:lnTo>
                <a:lnTo>
                  <a:pt x="899650" y="1030733"/>
                </a:lnTo>
                <a:cubicBezTo>
                  <a:pt x="889141" y="1051269"/>
                  <a:pt x="883420" y="1066860"/>
                  <a:pt x="879917" y="1079932"/>
                </a:cubicBezTo>
                <a:cubicBezTo>
                  <a:pt x="872913" y="1106074"/>
                  <a:pt x="871117" y="1124274"/>
                  <a:pt x="854707" y="1151011"/>
                </a:cubicBezTo>
                <a:cubicBezTo>
                  <a:pt x="829427" y="1187826"/>
                  <a:pt x="807803" y="1222508"/>
                  <a:pt x="782527" y="1259324"/>
                </a:cubicBezTo>
                <a:cubicBezTo>
                  <a:pt x="760126" y="1296910"/>
                  <a:pt x="735625" y="1330818"/>
                  <a:pt x="713223" y="1368405"/>
                </a:cubicBezTo>
                <a:cubicBezTo>
                  <a:pt x="682498" y="1425556"/>
                  <a:pt x="656205" y="1477664"/>
                  <a:pt x="626256" y="1531909"/>
                </a:cubicBezTo>
                <a:cubicBezTo>
                  <a:pt x="602840" y="1584792"/>
                  <a:pt x="583076" y="1635539"/>
                  <a:pt x="560436" y="1685514"/>
                </a:cubicBezTo>
                <a:cubicBezTo>
                  <a:pt x="537798" y="1735491"/>
                  <a:pt x="520133" y="1789912"/>
                  <a:pt x="503247" y="1841429"/>
                </a:cubicBezTo>
                <a:cubicBezTo>
                  <a:pt x="522771" y="1803072"/>
                  <a:pt x="538642" y="1766851"/>
                  <a:pt x="552956" y="1736437"/>
                </a:cubicBezTo>
                <a:lnTo>
                  <a:pt x="557264" y="1727827"/>
                </a:lnTo>
                <a:lnTo>
                  <a:pt x="572719" y="1685690"/>
                </a:lnTo>
                <a:cubicBezTo>
                  <a:pt x="595360" y="1635714"/>
                  <a:pt x="615901" y="1582065"/>
                  <a:pt x="638538" y="1532088"/>
                </a:cubicBezTo>
                <a:lnTo>
                  <a:pt x="645092" y="1536446"/>
                </a:lnTo>
                <a:lnTo>
                  <a:pt x="646440" y="1533915"/>
                </a:lnTo>
                <a:lnTo>
                  <a:pt x="639320" y="1529182"/>
                </a:lnTo>
                <a:cubicBezTo>
                  <a:pt x="670045" y="1472031"/>
                  <a:pt x="696338" y="1419922"/>
                  <a:pt x="726288" y="1365678"/>
                </a:cubicBezTo>
                <a:cubicBezTo>
                  <a:pt x="748689" y="1328092"/>
                  <a:pt x="771091" y="1290506"/>
                  <a:pt x="795590" y="1256593"/>
                </a:cubicBezTo>
                <a:lnTo>
                  <a:pt x="867437" y="1148780"/>
                </a:lnTo>
                <a:lnTo>
                  <a:pt x="864893" y="1147514"/>
                </a:lnTo>
                <a:cubicBezTo>
                  <a:pt x="881303" y="1120776"/>
                  <a:pt x="883099" y="1102576"/>
                  <a:pt x="890104" y="1076434"/>
                </a:cubicBezTo>
                <a:cubicBezTo>
                  <a:pt x="897109" y="1050289"/>
                  <a:pt x="910102" y="1013296"/>
                  <a:pt x="958323" y="948379"/>
                </a:cubicBezTo>
                <a:cubicBezTo>
                  <a:pt x="967189" y="938301"/>
                  <a:pt x="976832" y="925319"/>
                  <a:pt x="992230" y="913876"/>
                </a:cubicBezTo>
                <a:lnTo>
                  <a:pt x="993571" y="911960"/>
                </a:lnTo>
                <a:lnTo>
                  <a:pt x="1047220" y="835207"/>
                </a:lnTo>
                <a:cubicBezTo>
                  <a:pt x="1092866" y="791395"/>
                  <a:pt x="1134860" y="749720"/>
                  <a:pt x="1182605" y="709583"/>
                </a:cubicBezTo>
                <a:cubicBezTo>
                  <a:pt x="1226155" y="662098"/>
                  <a:pt x="1266831" y="613841"/>
                  <a:pt x="1312478" y="570029"/>
                </a:cubicBezTo>
                <a:cubicBezTo>
                  <a:pt x="1333087" y="550643"/>
                  <a:pt x="1358128" y="526218"/>
                  <a:pt x="1379511" y="503928"/>
                </a:cubicBezTo>
                <a:cubicBezTo>
                  <a:pt x="1394368" y="483002"/>
                  <a:pt x="1415753" y="460710"/>
                  <a:pt x="1448103" y="432016"/>
                </a:cubicBezTo>
                <a:cubicBezTo>
                  <a:pt x="1480451" y="403323"/>
                  <a:pt x="1526641" y="368998"/>
                  <a:pt x="1586130" y="319554"/>
                </a:cubicBezTo>
                <a:cubicBezTo>
                  <a:pt x="1688271" y="231725"/>
                  <a:pt x="1793363" y="150135"/>
                  <a:pt x="1902322" y="74252"/>
                </a:cubicBezTo>
                <a:lnTo>
                  <a:pt x="2015076" y="0"/>
                </a:lnTo>
                <a:lnTo>
                  <a:pt x="2107911" y="0"/>
                </a:lnTo>
                <a:lnTo>
                  <a:pt x="2096656" y="7624"/>
                </a:lnTo>
                <a:cubicBezTo>
                  <a:pt x="2057932" y="34220"/>
                  <a:pt x="2018917" y="61906"/>
                  <a:pt x="1980037" y="91963"/>
                </a:cubicBezTo>
                <a:cubicBezTo>
                  <a:pt x="1957333" y="107672"/>
                  <a:pt x="1935405" y="120477"/>
                  <a:pt x="1915575" y="136959"/>
                </a:cubicBezTo>
                <a:cubicBezTo>
                  <a:pt x="1892869" y="152668"/>
                  <a:pt x="1873041" y="169151"/>
                  <a:pt x="1850336" y="184860"/>
                </a:cubicBezTo>
                <a:lnTo>
                  <a:pt x="1569461" y="368283"/>
                </a:lnTo>
                <a:lnTo>
                  <a:pt x="1853989" y="182727"/>
                </a:lnTo>
                <a:cubicBezTo>
                  <a:pt x="1876695" y="167015"/>
                  <a:pt x="1896522" y="150535"/>
                  <a:pt x="1919227" y="134823"/>
                </a:cubicBezTo>
                <a:cubicBezTo>
                  <a:pt x="1941933" y="119114"/>
                  <a:pt x="1963859" y="106309"/>
                  <a:pt x="1983691" y="89827"/>
                </a:cubicBezTo>
                <a:cubicBezTo>
                  <a:pt x="2022571" y="59769"/>
                  <a:pt x="2061391" y="32810"/>
                  <a:pt x="2100017" y="6576"/>
                </a:cubicBezTo>
                <a:lnTo>
                  <a:pt x="2109616" y="0"/>
                </a:lnTo>
                <a:lnTo>
                  <a:pt x="6058348" y="0"/>
                </a:lnTo>
                <a:lnTo>
                  <a:pt x="6058348" y="6619162"/>
                </a:lnTo>
                <a:lnTo>
                  <a:pt x="6031323" y="6635392"/>
                </a:lnTo>
                <a:cubicBezTo>
                  <a:pt x="5985371" y="6657328"/>
                  <a:pt x="5939420" y="6679262"/>
                  <a:pt x="5893467" y="6701198"/>
                </a:cubicBezTo>
                <a:lnTo>
                  <a:pt x="5880490" y="6706580"/>
                </a:lnTo>
                <a:lnTo>
                  <a:pt x="5874578" y="6710082"/>
                </a:lnTo>
                <a:lnTo>
                  <a:pt x="5817324" y="6736133"/>
                </a:lnTo>
                <a:lnTo>
                  <a:pt x="5767118" y="6770087"/>
                </a:lnTo>
                <a:cubicBezTo>
                  <a:pt x="5710980" y="6795521"/>
                  <a:pt x="5655622" y="6818049"/>
                  <a:pt x="5597386" y="6839806"/>
                </a:cubicBezTo>
                <a:lnTo>
                  <a:pt x="5571528" y="6847980"/>
                </a:lnTo>
                <a:lnTo>
                  <a:pt x="5549506" y="6858000"/>
                </a:lnTo>
                <a:lnTo>
                  <a:pt x="2319827" y="6858000"/>
                </a:lnTo>
                <a:lnTo>
                  <a:pt x="2291561" y="6844461"/>
                </a:lnTo>
                <a:cubicBezTo>
                  <a:pt x="2192691" y="6799289"/>
                  <a:pt x="2103225" y="6753522"/>
                  <a:pt x="1999855" y="6679123"/>
                </a:cubicBezTo>
                <a:cubicBezTo>
                  <a:pt x="1929746" y="6641656"/>
                  <a:pt x="1891276" y="6612668"/>
                  <a:pt x="1854123" y="6590259"/>
                </a:cubicBezTo>
                <a:cubicBezTo>
                  <a:pt x="1839980" y="6574015"/>
                  <a:pt x="1829490" y="6555635"/>
                  <a:pt x="1819002" y="6537259"/>
                </a:cubicBezTo>
                <a:cubicBezTo>
                  <a:pt x="1786045" y="6522202"/>
                  <a:pt x="1753088" y="6507144"/>
                  <a:pt x="1718032" y="6488410"/>
                </a:cubicBezTo>
                <a:cubicBezTo>
                  <a:pt x="1670392" y="6447625"/>
                  <a:pt x="1628502" y="6408377"/>
                  <a:pt x="1581641" y="6364686"/>
                </a:cubicBezTo>
                <a:cubicBezTo>
                  <a:pt x="1564384" y="6360062"/>
                  <a:pt x="1552101" y="6359886"/>
                  <a:pt x="1534844" y="6355262"/>
                </a:cubicBezTo>
                <a:cubicBezTo>
                  <a:pt x="1485105" y="6310800"/>
                  <a:pt x="1440339" y="6270782"/>
                  <a:pt x="1393476" y="6227090"/>
                </a:cubicBezTo>
                <a:cubicBezTo>
                  <a:pt x="1389519" y="6207349"/>
                  <a:pt x="1382684" y="6186837"/>
                  <a:pt x="1378725" y="6167095"/>
                </a:cubicBezTo>
                <a:cubicBezTo>
                  <a:pt x="1378725" y="6167095"/>
                  <a:pt x="1381603" y="6167866"/>
                  <a:pt x="1385255" y="6165734"/>
                </a:cubicBezTo>
                <a:cubicBezTo>
                  <a:pt x="1411446" y="6194544"/>
                  <a:pt x="1441290" y="6221222"/>
                  <a:pt x="1471133" y="6247899"/>
                </a:cubicBezTo>
                <a:cubicBezTo>
                  <a:pt x="1500977" y="6274576"/>
                  <a:pt x="1527942" y="6300482"/>
                  <a:pt x="1557007" y="6330066"/>
                </a:cubicBezTo>
                <a:cubicBezTo>
                  <a:pt x="1570068" y="6327339"/>
                  <a:pt x="1580255" y="6323841"/>
                  <a:pt x="1590439" y="6320343"/>
                </a:cubicBezTo>
                <a:cubicBezTo>
                  <a:pt x="1542799" y="6279556"/>
                  <a:pt x="1516069" y="6241259"/>
                  <a:pt x="1493535" y="6210313"/>
                </a:cubicBezTo>
                <a:cubicBezTo>
                  <a:pt x="1471000" y="6179367"/>
                  <a:pt x="1446130" y="6157138"/>
                  <a:pt x="1407421" y="6140538"/>
                </a:cubicBezTo>
                <a:cubicBezTo>
                  <a:pt x="1342456" y="6060863"/>
                  <a:pt x="1316570" y="6053925"/>
                  <a:pt x="1293257" y="6025884"/>
                </a:cubicBezTo>
                <a:cubicBezTo>
                  <a:pt x="1259996" y="5988952"/>
                  <a:pt x="1228835" y="5955694"/>
                  <a:pt x="1198449" y="5919530"/>
                </a:cubicBezTo>
                <a:cubicBezTo>
                  <a:pt x="1120423" y="5842581"/>
                  <a:pt x="1131521" y="5904711"/>
                  <a:pt x="1038270" y="5792548"/>
                </a:cubicBezTo>
                <a:cubicBezTo>
                  <a:pt x="1019931" y="5768953"/>
                  <a:pt x="1004467" y="5746129"/>
                  <a:pt x="984810" y="5715956"/>
                </a:cubicBezTo>
                <a:cubicBezTo>
                  <a:pt x="990562" y="5717497"/>
                  <a:pt x="997094" y="5716131"/>
                  <a:pt x="1000746" y="5713998"/>
                </a:cubicBezTo>
                <a:cubicBezTo>
                  <a:pt x="1024298" y="5729648"/>
                  <a:pt x="1042872" y="5740850"/>
                  <a:pt x="1064325" y="5752826"/>
                </a:cubicBezTo>
                <a:cubicBezTo>
                  <a:pt x="1030221" y="5684534"/>
                  <a:pt x="1027818" y="5658982"/>
                  <a:pt x="960994" y="5563239"/>
                </a:cubicBezTo>
                <a:cubicBezTo>
                  <a:pt x="938459" y="5532293"/>
                  <a:pt x="918802" y="5502118"/>
                  <a:pt x="898364" y="5474850"/>
                </a:cubicBezTo>
                <a:cubicBezTo>
                  <a:pt x="878707" y="5444675"/>
                  <a:pt x="858269" y="5417402"/>
                  <a:pt x="841486" y="5387998"/>
                </a:cubicBezTo>
                <a:cubicBezTo>
                  <a:pt x="828900" y="5365945"/>
                  <a:pt x="787553" y="5336185"/>
                  <a:pt x="767591" y="5284136"/>
                </a:cubicBezTo>
                <a:cubicBezTo>
                  <a:pt x="732706" y="5218746"/>
                  <a:pt x="705672" y="5158572"/>
                  <a:pt x="670791" y="5093183"/>
                </a:cubicBezTo>
                <a:lnTo>
                  <a:pt x="669329" y="5060745"/>
                </a:lnTo>
                <a:lnTo>
                  <a:pt x="648966" y="5025066"/>
                </a:lnTo>
                <a:cubicBezTo>
                  <a:pt x="625893" y="4984637"/>
                  <a:pt x="603594" y="4941301"/>
                  <a:pt x="582077" y="4895059"/>
                </a:cubicBezTo>
                <a:cubicBezTo>
                  <a:pt x="581773" y="4873185"/>
                  <a:pt x="553419" y="4806430"/>
                  <a:pt x="584583" y="4839688"/>
                </a:cubicBezTo>
                <a:cubicBezTo>
                  <a:pt x="574871" y="4818406"/>
                  <a:pt x="568814" y="4794990"/>
                  <a:pt x="561202" y="4777381"/>
                </a:cubicBezTo>
                <a:lnTo>
                  <a:pt x="558638" y="4769134"/>
                </a:lnTo>
                <a:lnTo>
                  <a:pt x="522425" y="4726514"/>
                </a:lnTo>
                <a:cubicBezTo>
                  <a:pt x="498809" y="4676598"/>
                  <a:pt x="481722" y="4625320"/>
                  <a:pt x="469610" y="4578485"/>
                </a:cubicBezTo>
                <a:cubicBezTo>
                  <a:pt x="458278" y="4528746"/>
                  <a:pt x="451918" y="4483452"/>
                  <a:pt x="451853" y="4449188"/>
                </a:cubicBezTo>
                <a:lnTo>
                  <a:pt x="446100" y="4447648"/>
                </a:lnTo>
                <a:cubicBezTo>
                  <a:pt x="433988" y="4400815"/>
                  <a:pt x="422654" y="4351077"/>
                  <a:pt x="414199" y="4302108"/>
                </a:cubicBezTo>
                <a:cubicBezTo>
                  <a:pt x="405739" y="4253141"/>
                  <a:pt x="393627" y="4206307"/>
                  <a:pt x="385172" y="4157338"/>
                </a:cubicBezTo>
                <a:cubicBezTo>
                  <a:pt x="375395" y="4101791"/>
                  <a:pt x="365618" y="4046240"/>
                  <a:pt x="358715" y="3991463"/>
                </a:cubicBezTo>
                <a:cubicBezTo>
                  <a:pt x="351817" y="3936685"/>
                  <a:pt x="345693" y="3879001"/>
                  <a:pt x="338794" y="3824226"/>
                </a:cubicBezTo>
                <a:lnTo>
                  <a:pt x="358106" y="3881535"/>
                </a:lnTo>
                <a:lnTo>
                  <a:pt x="358116" y="3881570"/>
                </a:lnTo>
                <a:lnTo>
                  <a:pt x="371948" y="3942079"/>
                </a:lnTo>
                <a:cubicBezTo>
                  <a:pt x="379085" y="3984469"/>
                  <a:pt x="385446" y="4029761"/>
                  <a:pt x="398101" y="4086079"/>
                </a:cubicBezTo>
                <a:cubicBezTo>
                  <a:pt x="404935" y="4106591"/>
                  <a:pt x="400026" y="4136409"/>
                  <a:pt x="399551" y="4161191"/>
                </a:cubicBezTo>
                <a:lnTo>
                  <a:pt x="404571" y="4175745"/>
                </a:lnTo>
                <a:lnTo>
                  <a:pt x="408739" y="4119217"/>
                </a:lnTo>
                <a:lnTo>
                  <a:pt x="395150" y="4063104"/>
                </a:lnTo>
                <a:lnTo>
                  <a:pt x="378130" y="3952715"/>
                </a:lnTo>
                <a:lnTo>
                  <a:pt x="358116" y="3881570"/>
                </a:lnTo>
                <a:lnTo>
                  <a:pt x="358111" y="3881552"/>
                </a:lnTo>
                <a:lnTo>
                  <a:pt x="358106" y="3881535"/>
                </a:lnTo>
                <a:lnTo>
                  <a:pt x="349821" y="3852086"/>
                </a:lnTo>
                <a:cubicBezTo>
                  <a:pt x="345256" y="3788592"/>
                  <a:pt x="337815" y="3724330"/>
                  <a:pt x="333248" y="3660837"/>
                </a:cubicBezTo>
                <a:lnTo>
                  <a:pt x="326912" y="3467641"/>
                </a:lnTo>
                <a:lnTo>
                  <a:pt x="323068" y="3410788"/>
                </a:lnTo>
                <a:cubicBezTo>
                  <a:pt x="320345" y="3300298"/>
                  <a:pt x="322371" y="3189096"/>
                  <a:pt x="329288" y="3077450"/>
                </a:cubicBezTo>
                <a:lnTo>
                  <a:pt x="355800" y="2841358"/>
                </a:lnTo>
                <a:lnTo>
                  <a:pt x="353884" y="2847530"/>
                </a:lnTo>
                <a:cubicBezTo>
                  <a:pt x="349992" y="2862055"/>
                  <a:pt x="346879" y="2873675"/>
                  <a:pt x="344308" y="2894778"/>
                </a:cubicBezTo>
                <a:cubicBezTo>
                  <a:pt x="340720" y="2931178"/>
                  <a:pt x="337132" y="2967578"/>
                  <a:pt x="329888" y="3006114"/>
                </a:cubicBezTo>
                <a:cubicBezTo>
                  <a:pt x="325522" y="3045418"/>
                  <a:pt x="321155" y="3084724"/>
                  <a:pt x="317566" y="3121124"/>
                </a:cubicBezTo>
                <a:cubicBezTo>
                  <a:pt x="310193" y="3091125"/>
                  <a:pt x="313782" y="3054726"/>
                  <a:pt x="314491" y="3017554"/>
                </a:cubicBezTo>
                <a:cubicBezTo>
                  <a:pt x="318858" y="2978251"/>
                  <a:pt x="324002" y="2936042"/>
                  <a:pt x="327052" y="2890155"/>
                </a:cubicBezTo>
                <a:cubicBezTo>
                  <a:pt x="312669" y="2886301"/>
                  <a:pt x="309795" y="2885531"/>
                  <a:pt x="304043" y="2883989"/>
                </a:cubicBezTo>
                <a:cubicBezTo>
                  <a:pt x="309727" y="2851266"/>
                  <a:pt x="314636" y="2821447"/>
                  <a:pt x="319238" y="2769750"/>
                </a:cubicBezTo>
                <a:cubicBezTo>
                  <a:pt x="319713" y="2744969"/>
                  <a:pt x="317313" y="2719418"/>
                  <a:pt x="317788" y="2694638"/>
                </a:cubicBezTo>
                <a:cubicBezTo>
                  <a:pt x="318261" y="2669858"/>
                  <a:pt x="318736" y="2645077"/>
                  <a:pt x="318432" y="2623203"/>
                </a:cubicBezTo>
                <a:cubicBezTo>
                  <a:pt x="306624" y="2598244"/>
                  <a:pt x="296134" y="2579867"/>
                  <a:pt x="283547" y="2557812"/>
                </a:cubicBezTo>
                <a:cubicBezTo>
                  <a:pt x="277796" y="2556272"/>
                  <a:pt x="274920" y="2555502"/>
                  <a:pt x="269168" y="2553961"/>
                </a:cubicBezTo>
                <a:cubicBezTo>
                  <a:pt x="268087" y="2534990"/>
                  <a:pt x="269340" y="2507303"/>
                  <a:pt x="274246" y="2477483"/>
                </a:cubicBezTo>
                <a:cubicBezTo>
                  <a:pt x="279155" y="2447663"/>
                  <a:pt x="284838" y="2414940"/>
                  <a:pt x="293401" y="2382985"/>
                </a:cubicBezTo>
                <a:cubicBezTo>
                  <a:pt x="309747" y="2321983"/>
                  <a:pt x="327414" y="2267560"/>
                  <a:pt x="339932" y="2255348"/>
                </a:cubicBezTo>
                <a:cubicBezTo>
                  <a:pt x="347479" y="2238691"/>
                  <a:pt x="351371" y="2224164"/>
                  <a:pt x="358137" y="2210412"/>
                </a:cubicBezTo>
                <a:lnTo>
                  <a:pt x="376475" y="2181158"/>
                </a:lnTo>
                <a:lnTo>
                  <a:pt x="391192" y="2107184"/>
                </a:lnTo>
                <a:cubicBezTo>
                  <a:pt x="401640" y="2071066"/>
                  <a:pt x="414634" y="2034072"/>
                  <a:pt x="426464" y="2001436"/>
                </a:cubicBezTo>
                <a:lnTo>
                  <a:pt x="443805" y="1982734"/>
                </a:lnTo>
                <a:lnTo>
                  <a:pt x="447309" y="1969660"/>
                </a:lnTo>
                <a:cubicBezTo>
                  <a:pt x="436886" y="1985547"/>
                  <a:pt x="425145" y="1994856"/>
                  <a:pt x="412623" y="2007069"/>
                </a:cubicBezTo>
                <a:cubicBezTo>
                  <a:pt x="409984" y="1993908"/>
                  <a:pt x="402913" y="1985787"/>
                  <a:pt x="400275" y="1972625"/>
                </a:cubicBezTo>
                <a:cubicBezTo>
                  <a:pt x="393441" y="1952114"/>
                  <a:pt x="438347" y="1796020"/>
                  <a:pt x="376895" y="1910318"/>
                </a:cubicBezTo>
                <a:lnTo>
                  <a:pt x="381156" y="1867094"/>
                </a:lnTo>
                <a:lnTo>
                  <a:pt x="378387" y="1870242"/>
                </a:lnTo>
                <a:cubicBezTo>
                  <a:pt x="365390" y="1907236"/>
                  <a:pt x="348740" y="1946363"/>
                  <a:pt x="335749" y="1983355"/>
                </a:cubicBezTo>
                <a:cubicBezTo>
                  <a:pt x="322751" y="2020349"/>
                  <a:pt x="306102" y="2059477"/>
                  <a:pt x="295983" y="2097239"/>
                </a:cubicBezTo>
                <a:cubicBezTo>
                  <a:pt x="285325" y="2125518"/>
                  <a:pt x="273885" y="2156702"/>
                  <a:pt x="263226" y="2184981"/>
                </a:cubicBezTo>
                <a:lnTo>
                  <a:pt x="213412" y="2370890"/>
                </a:lnTo>
                <a:cubicBezTo>
                  <a:pt x="204850" y="2402845"/>
                  <a:pt x="196289" y="2434798"/>
                  <a:pt x="190600" y="2467525"/>
                </a:cubicBezTo>
                <a:cubicBezTo>
                  <a:pt x="184917" y="2500247"/>
                  <a:pt x="179228" y="2532973"/>
                  <a:pt x="170667" y="2564926"/>
                </a:cubicBezTo>
                <a:cubicBezTo>
                  <a:pt x="158384" y="2564749"/>
                  <a:pt x="132462" y="2672999"/>
                  <a:pt x="120653" y="2648044"/>
                </a:cubicBezTo>
                <a:cubicBezTo>
                  <a:pt x="117775" y="2647272"/>
                  <a:pt x="117775" y="2647272"/>
                  <a:pt x="114901" y="2646502"/>
                </a:cubicBezTo>
                <a:cubicBezTo>
                  <a:pt x="114769" y="2577971"/>
                  <a:pt x="129559" y="2522775"/>
                  <a:pt x="144347" y="2467584"/>
                </a:cubicBezTo>
                <a:cubicBezTo>
                  <a:pt x="159136" y="2412390"/>
                  <a:pt x="182551" y="2359509"/>
                  <a:pt x="192605" y="2287480"/>
                </a:cubicBezTo>
                <a:cubicBezTo>
                  <a:pt x="208712" y="2238866"/>
                  <a:pt x="226140" y="2196835"/>
                  <a:pt x="244346" y="2151898"/>
                </a:cubicBezTo>
                <a:lnTo>
                  <a:pt x="263219" y="2184962"/>
                </a:lnTo>
                <a:lnTo>
                  <a:pt x="248001" y="2149765"/>
                </a:lnTo>
                <a:cubicBezTo>
                  <a:pt x="250032" y="2119176"/>
                  <a:pt x="258595" y="2087221"/>
                  <a:pt x="270270" y="2043648"/>
                </a:cubicBezTo>
                <a:cubicBezTo>
                  <a:pt x="281946" y="2000074"/>
                  <a:pt x="298831" y="1948555"/>
                  <a:pt x="318832" y="1885419"/>
                </a:cubicBezTo>
                <a:cubicBezTo>
                  <a:pt x="322724" y="1870896"/>
                  <a:pt x="329491" y="1857140"/>
                  <a:pt x="333382" y="1842618"/>
                </a:cubicBezTo>
                <a:cubicBezTo>
                  <a:pt x="342487" y="1820149"/>
                  <a:pt x="352367" y="1794774"/>
                  <a:pt x="361472" y="1772306"/>
                </a:cubicBezTo>
                <a:cubicBezTo>
                  <a:pt x="383874" y="1734720"/>
                  <a:pt x="408609" y="1688421"/>
                  <a:pt x="431012" y="1650835"/>
                </a:cubicBezTo>
                <a:lnTo>
                  <a:pt x="471476" y="1568604"/>
                </a:lnTo>
                <a:lnTo>
                  <a:pt x="471316" y="1546435"/>
                </a:lnTo>
                <a:cubicBezTo>
                  <a:pt x="455444" y="1582659"/>
                  <a:pt x="437474" y="1615205"/>
                  <a:pt x="420047" y="1657236"/>
                </a:cubicBezTo>
                <a:cubicBezTo>
                  <a:pt x="397645" y="1694822"/>
                  <a:pt x="372908" y="1741124"/>
                  <a:pt x="350508" y="1778710"/>
                </a:cubicBezTo>
                <a:cubicBezTo>
                  <a:pt x="341404" y="1801179"/>
                  <a:pt x="331523" y="1826550"/>
                  <a:pt x="322421" y="1849019"/>
                </a:cubicBezTo>
                <a:cubicBezTo>
                  <a:pt x="318529" y="1863545"/>
                  <a:pt x="311760" y="1877297"/>
                  <a:pt x="307868" y="1891822"/>
                </a:cubicBezTo>
                <a:cubicBezTo>
                  <a:pt x="290743" y="1955731"/>
                  <a:pt x="273858" y="2007248"/>
                  <a:pt x="259306" y="2050050"/>
                </a:cubicBezTo>
                <a:cubicBezTo>
                  <a:pt x="247630" y="2093624"/>
                  <a:pt x="241946" y="2126348"/>
                  <a:pt x="237037" y="2156167"/>
                </a:cubicBezTo>
                <a:cubicBezTo>
                  <a:pt x="218052" y="2204011"/>
                  <a:pt x="200625" y="2246041"/>
                  <a:pt x="185296" y="2291749"/>
                </a:cubicBezTo>
                <a:cubicBezTo>
                  <a:pt x="175243" y="2363779"/>
                  <a:pt x="151826" y="2416660"/>
                  <a:pt x="137037" y="2471852"/>
                </a:cubicBezTo>
                <a:cubicBezTo>
                  <a:pt x="122247" y="2527047"/>
                  <a:pt x="107459" y="2582238"/>
                  <a:pt x="107592" y="2650771"/>
                </a:cubicBezTo>
                <a:cubicBezTo>
                  <a:pt x="107592" y="2650771"/>
                  <a:pt x="110467" y="2651541"/>
                  <a:pt x="113344" y="2652312"/>
                </a:cubicBezTo>
                <a:cubicBezTo>
                  <a:pt x="110060" y="2710589"/>
                  <a:pt x="107554" y="2765959"/>
                  <a:pt x="106365" y="2827910"/>
                </a:cubicBezTo>
                <a:cubicBezTo>
                  <a:pt x="99126" y="2866443"/>
                  <a:pt x="98412" y="2903614"/>
                  <a:pt x="89917" y="2969833"/>
                </a:cubicBezTo>
                <a:cubicBezTo>
                  <a:pt x="91064" y="3023072"/>
                  <a:pt x="92992" y="3073404"/>
                  <a:pt x="95697" y="3120829"/>
                </a:cubicBezTo>
                <a:cubicBezTo>
                  <a:pt x="79984" y="3205351"/>
                  <a:pt x="88347" y="3348866"/>
                  <a:pt x="83304" y="3438876"/>
                </a:cubicBezTo>
                <a:lnTo>
                  <a:pt x="73836" y="3497928"/>
                </a:lnTo>
                <a:lnTo>
                  <a:pt x="86244" y="3501252"/>
                </a:lnTo>
                <a:cubicBezTo>
                  <a:pt x="96086" y="3591066"/>
                  <a:pt x="104545" y="3640033"/>
                  <a:pt x="108266" y="3672165"/>
                </a:cubicBezTo>
                <a:cubicBezTo>
                  <a:pt x="114862" y="3705066"/>
                  <a:pt x="115165" y="3726944"/>
                  <a:pt x="110260" y="3756763"/>
                </a:cubicBezTo>
                <a:cubicBezTo>
                  <a:pt x="99533" y="3750775"/>
                  <a:pt x="92934" y="3717872"/>
                  <a:pt x="85019" y="3678390"/>
                </a:cubicBezTo>
                <a:cubicBezTo>
                  <a:pt x="77102" y="3638906"/>
                  <a:pt x="73620" y="3594385"/>
                  <a:pt x="67021" y="3561482"/>
                </a:cubicBezTo>
                <a:cubicBezTo>
                  <a:pt x="62761" y="3519868"/>
                  <a:pt x="60623" y="3631380"/>
                  <a:pt x="56363" y="3589761"/>
                </a:cubicBezTo>
                <a:lnTo>
                  <a:pt x="52331" y="3504715"/>
                </a:lnTo>
                <a:lnTo>
                  <a:pt x="33457" y="3502673"/>
                </a:lnTo>
                <a:cubicBezTo>
                  <a:pt x="31054" y="3477122"/>
                  <a:pt x="31528" y="3452342"/>
                  <a:pt x="31225" y="3430468"/>
                </a:cubicBezTo>
                <a:cubicBezTo>
                  <a:pt x="8151" y="3390035"/>
                  <a:pt x="3044" y="3317059"/>
                  <a:pt x="5008" y="3252201"/>
                </a:cubicBezTo>
                <a:cubicBezTo>
                  <a:pt x="6974" y="3187347"/>
                  <a:pt x="11037" y="3126166"/>
                  <a:pt x="7" y="3098303"/>
                </a:cubicBezTo>
                <a:cubicBezTo>
                  <a:pt x="-365" y="3042161"/>
                  <a:pt x="14425" y="2986968"/>
                  <a:pt x="29042" y="2978430"/>
                </a:cubicBezTo>
                <a:cubicBezTo>
                  <a:pt x="35744" y="2930411"/>
                  <a:pt x="39571" y="2881621"/>
                  <a:pt x="46273" y="2833601"/>
                </a:cubicBezTo>
                <a:cubicBezTo>
                  <a:pt x="52974" y="2785581"/>
                  <a:pt x="62551" y="2738332"/>
                  <a:pt x="69252" y="2690312"/>
                </a:cubicBezTo>
                <a:cubicBezTo>
                  <a:pt x="67088" y="2652371"/>
                  <a:pt x="63366" y="2620239"/>
                  <a:pt x="64858" y="2580166"/>
                </a:cubicBezTo>
                <a:cubicBezTo>
                  <a:pt x="100530" y="2378009"/>
                  <a:pt x="159144" y="2147750"/>
                  <a:pt x="229766" y="2045249"/>
                </a:cubicBezTo>
                <a:cubicBezTo>
                  <a:pt x="245876" y="1996635"/>
                  <a:pt x="265095" y="1936404"/>
                  <a:pt x="287261" y="1911209"/>
                </a:cubicBezTo>
                <a:cubicBezTo>
                  <a:pt x="288515" y="1883522"/>
                  <a:pt x="288990" y="1858742"/>
                  <a:pt x="290242" y="1831058"/>
                </a:cubicBezTo>
                <a:cubicBezTo>
                  <a:pt x="309227" y="1783214"/>
                  <a:pt x="333830" y="1668384"/>
                  <a:pt x="380798" y="1631153"/>
                </a:cubicBezTo>
                <a:cubicBezTo>
                  <a:pt x="389122" y="1611587"/>
                  <a:pt x="395890" y="1597836"/>
                  <a:pt x="402657" y="1584080"/>
                </a:cubicBezTo>
                <a:cubicBezTo>
                  <a:pt x="427868" y="1513000"/>
                  <a:pt x="446854" y="1465158"/>
                  <a:pt x="470811" y="1421761"/>
                </a:cubicBezTo>
                <a:cubicBezTo>
                  <a:pt x="501843" y="1386488"/>
                  <a:pt x="545628" y="1326612"/>
                  <a:pt x="563903" y="1315940"/>
                </a:cubicBezTo>
                <a:cubicBezTo>
                  <a:pt x="569719" y="1351748"/>
                  <a:pt x="513412" y="1423838"/>
                  <a:pt x="505154" y="1477668"/>
                </a:cubicBezTo>
                <a:lnTo>
                  <a:pt x="527135" y="1453138"/>
                </a:lnTo>
                <a:lnTo>
                  <a:pt x="553946" y="1387606"/>
                </a:lnTo>
                <a:cubicBezTo>
                  <a:pt x="567970" y="1358281"/>
                  <a:pt x="579873" y="1331118"/>
                  <a:pt x="576965" y="1313213"/>
                </a:cubicBezTo>
                <a:cubicBezTo>
                  <a:pt x="594932" y="1280666"/>
                  <a:pt x="610567" y="1256833"/>
                  <a:pt x="628534" y="1224285"/>
                </a:cubicBezTo>
                <a:cubicBezTo>
                  <a:pt x="655371" y="1181660"/>
                  <a:pt x="680107" y="1135362"/>
                  <a:pt x="707719" y="1089830"/>
                </a:cubicBezTo>
                <a:cubicBezTo>
                  <a:pt x="735332" y="1044302"/>
                  <a:pt x="765821" y="999541"/>
                  <a:pt x="796310" y="954784"/>
                </a:cubicBezTo>
                <a:lnTo>
                  <a:pt x="801089" y="951601"/>
                </a:lnTo>
                <a:lnTo>
                  <a:pt x="854888" y="839714"/>
                </a:lnTo>
                <a:cubicBezTo>
                  <a:pt x="872620" y="819557"/>
                  <a:pt x="892687" y="790685"/>
                  <a:pt x="909097" y="763947"/>
                </a:cubicBezTo>
                <a:cubicBezTo>
                  <a:pt x="928386" y="737981"/>
                  <a:pt x="948995" y="718595"/>
                  <a:pt x="965169" y="704249"/>
                </a:cubicBezTo>
                <a:cubicBezTo>
                  <a:pt x="1004285" y="661803"/>
                  <a:pt x="1037652" y="617812"/>
                  <a:pt x="1078867" y="579041"/>
                </a:cubicBezTo>
                <a:cubicBezTo>
                  <a:pt x="1111452" y="537956"/>
                  <a:pt x="1141705" y="505590"/>
                  <a:pt x="1174291" y="464506"/>
                </a:cubicBezTo>
                <a:cubicBezTo>
                  <a:pt x="1188066" y="424608"/>
                  <a:pt x="1265825" y="364494"/>
                  <a:pt x="1305719" y="319141"/>
                </a:cubicBezTo>
                <a:cubicBezTo>
                  <a:pt x="1324772" y="305566"/>
                  <a:pt x="1346699" y="292760"/>
                  <a:pt x="1388454" y="263472"/>
                </a:cubicBezTo>
                <a:cubicBezTo>
                  <a:pt x="1420263" y="225295"/>
                  <a:pt x="1446083" y="197964"/>
                  <a:pt x="1467467" y="175674"/>
                </a:cubicBezTo>
                <a:cubicBezTo>
                  <a:pt x="1488855" y="153382"/>
                  <a:pt x="1507904" y="139805"/>
                  <a:pt x="1527735" y="123327"/>
                </a:cubicBezTo>
                <a:cubicBezTo>
                  <a:pt x="1549661" y="110521"/>
                  <a:pt x="1583329" y="88408"/>
                  <a:pt x="1579979" y="112418"/>
                </a:cubicBezTo>
                <a:cubicBezTo>
                  <a:pt x="1583633" y="110282"/>
                  <a:pt x="1591719" y="103110"/>
                  <a:pt x="1596155" y="98071"/>
                </a:cubicBezTo>
                <a:cubicBezTo>
                  <a:pt x="1619096" y="69968"/>
                  <a:pt x="1641261" y="44773"/>
                  <a:pt x="1667080" y="17446"/>
                </a:cubicBezTo>
                <a:close/>
              </a:path>
            </a:pathLst>
          </a:custGeom>
          <a:gradFill flip="none" rotWithShape="1">
            <a:gsLst>
              <a:gs pos="0">
                <a:schemeClr val="accent1">
                  <a:lumMod val="75000"/>
                </a:schemeClr>
              </a:gs>
              <a:gs pos="100000">
                <a:schemeClr val="accent3">
                  <a:lumMod val="50000"/>
                </a:schemeClr>
              </a:gs>
            </a:gsLst>
            <a:path path="circle">
              <a:fillToRect l="100000" b="100000"/>
            </a:path>
            <a:tileRect t="-100000" r="-100000"/>
          </a:gradFill>
          <a:ln w="9525" cap="flat">
            <a:noFill/>
            <a:prstDash val="solid"/>
            <a:miter/>
          </a:ln>
        </p:spPr>
        <p:txBody>
          <a:bodyPr wrap="square" rtlCol="0" anchor="ctr">
            <a:noAutofit/>
          </a:bodyPr>
          <a:lstStyle/>
          <a:p>
            <a:pPr lvl="0"/>
            <a:endParaRPr lang="en-US" sz="1800" noProof="0" dirty="0">
              <a:solidFill>
                <a:schemeClr val="tx1"/>
              </a:solidFill>
            </a:endParaRPr>
          </a:p>
        </p:txBody>
      </p:sp>
      <p:sp>
        <p:nvSpPr>
          <p:cNvPr id="12" name="Content Placeholder 2">
            <a:extLst>
              <a:ext uri="{FF2B5EF4-FFF2-40B4-BE49-F238E27FC236}">
                <a16:creationId xmlns="" xmlns:a16="http://schemas.microsoft.com/office/drawing/2014/main" id="{70C5F94B-D0C9-41CA-8885-CBEA4C917545}"/>
              </a:ext>
            </a:extLst>
          </p:cNvPr>
          <p:cNvSpPr>
            <a:spLocks noGrp="1"/>
          </p:cNvSpPr>
          <p:nvPr>
            <p:ph idx="13" hasCustomPrompt="1"/>
          </p:nvPr>
        </p:nvSpPr>
        <p:spPr>
          <a:xfrm>
            <a:off x="432001" y="3674372"/>
            <a:ext cx="4444800" cy="2728844"/>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 xmlns:a16="http://schemas.microsoft.com/office/drawing/2014/main" id="{9562CB52-4C6A-4211-B67A-762BFD7F8FF3}"/>
              </a:ext>
            </a:extLst>
          </p:cNvPr>
          <p:cNvSpPr>
            <a:spLocks noGrp="1"/>
          </p:cNvSpPr>
          <p:nvPr>
            <p:ph type="ftr" sz="quarter" idx="14"/>
          </p:nvPr>
        </p:nvSpPr>
        <p:spPr/>
        <p:txBody>
          <a:bodyPr/>
          <a:lstStyle/>
          <a:p>
            <a:endParaRPr lang="en-US" noProof="0" dirty="0"/>
          </a:p>
        </p:txBody>
      </p:sp>
      <p:sp>
        <p:nvSpPr>
          <p:cNvPr id="6" name="Slide Number Placeholder 5">
            <a:extLst>
              <a:ext uri="{FF2B5EF4-FFF2-40B4-BE49-F238E27FC236}">
                <a16:creationId xmlns="" xmlns:a16="http://schemas.microsoft.com/office/drawing/2014/main" id="{BFCE190A-EF0B-44D3-9960-A1C0A9EE7F9B}"/>
              </a:ext>
            </a:extLst>
          </p:cNvPr>
          <p:cNvSpPr>
            <a:spLocks noGrp="1"/>
          </p:cNvSpPr>
          <p:nvPr>
            <p:ph type="sldNum" sz="quarter" idx="15"/>
          </p:nvPr>
        </p:nvSpPr>
        <p:spPr>
          <a:solidFill>
            <a:schemeClr val="tx1"/>
          </a:solidFill>
        </p:spPr>
        <p:txBody>
          <a:bodyPr/>
          <a:lstStyle>
            <a:lvl1pPr algn="ctr">
              <a:defRPr/>
            </a:lvl1pPr>
          </a:lstStyle>
          <a:p>
            <a:fld id="{B67B645E-C5E5-4727-B977-D372A0AA71D9}" type="slidenum">
              <a:rPr lang="en-US" noProof="0" smtClean="0"/>
              <a:pPr/>
              <a:t>‹#›</a:t>
            </a:fld>
            <a:endParaRPr lang="en-US" noProof="0" dirty="0"/>
          </a:p>
        </p:txBody>
      </p:sp>
      <p:sp>
        <p:nvSpPr>
          <p:cNvPr id="23" name="Picture Placeholder 22">
            <a:extLst>
              <a:ext uri="{FF2B5EF4-FFF2-40B4-BE49-F238E27FC236}">
                <a16:creationId xmlns="" xmlns:a16="http://schemas.microsoft.com/office/drawing/2014/main" id="{C087D11E-35D8-4494-9E6F-1861236AEEE2}"/>
              </a:ext>
            </a:extLst>
          </p:cNvPr>
          <p:cNvSpPr>
            <a:spLocks noGrp="1"/>
          </p:cNvSpPr>
          <p:nvPr>
            <p:ph type="pic" sz="quarter" idx="10" hasCustomPrompt="1"/>
          </p:nvPr>
        </p:nvSpPr>
        <p:spPr>
          <a:xfrm>
            <a:off x="4564610" y="196033"/>
            <a:ext cx="3475177" cy="3555252"/>
          </a:xfrm>
          <a:custGeom>
            <a:avLst/>
            <a:gdLst>
              <a:gd name="connsiteX0" fmla="*/ 3249753 w 3475177"/>
              <a:gd name="connsiteY0" fmla="*/ 1073266 h 3555252"/>
              <a:gd name="connsiteX1" fmla="*/ 3250964 w 3475177"/>
              <a:gd name="connsiteY1" fmla="*/ 1073266 h 3555252"/>
              <a:gd name="connsiteX2" fmla="*/ 3275203 w 3475177"/>
              <a:gd name="connsiteY2" fmla="*/ 1131440 h 3555252"/>
              <a:gd name="connsiteX3" fmla="*/ 3249753 w 3475177"/>
              <a:gd name="connsiteY3" fmla="*/ 1073266 h 3555252"/>
              <a:gd name="connsiteX4" fmla="*/ 3346710 w 3475177"/>
              <a:gd name="connsiteY4" fmla="*/ 1030848 h 3555252"/>
              <a:gd name="connsiteX5" fmla="*/ 3347921 w 3475177"/>
              <a:gd name="connsiteY5" fmla="*/ 1030848 h 3555252"/>
              <a:gd name="connsiteX6" fmla="*/ 3373373 w 3475177"/>
              <a:gd name="connsiteY6" fmla="*/ 1092657 h 3555252"/>
              <a:gd name="connsiteX7" fmla="*/ 3346710 w 3475177"/>
              <a:gd name="connsiteY7" fmla="*/ 1030848 h 3555252"/>
              <a:gd name="connsiteX8" fmla="*/ 3150151 w 3475177"/>
              <a:gd name="connsiteY8" fmla="*/ 887586 h 3555252"/>
              <a:gd name="connsiteX9" fmla="*/ 3167338 w 3475177"/>
              <a:gd name="connsiteY9" fmla="*/ 913287 h 3555252"/>
              <a:gd name="connsiteX10" fmla="*/ 3166127 w 3475177"/>
              <a:gd name="connsiteY10" fmla="*/ 913287 h 3555252"/>
              <a:gd name="connsiteX11" fmla="*/ 3110897 w 3475177"/>
              <a:gd name="connsiteY11" fmla="*/ 828890 h 3555252"/>
              <a:gd name="connsiteX12" fmla="*/ 3123708 w 3475177"/>
              <a:gd name="connsiteY12" fmla="*/ 846628 h 3555252"/>
              <a:gd name="connsiteX13" fmla="*/ 3138251 w 3475177"/>
              <a:gd name="connsiteY13" fmla="*/ 868444 h 3555252"/>
              <a:gd name="connsiteX14" fmla="*/ 3150151 w 3475177"/>
              <a:gd name="connsiteY14" fmla="*/ 887586 h 3555252"/>
              <a:gd name="connsiteX15" fmla="*/ 486486 w 3475177"/>
              <a:gd name="connsiteY15" fmla="*/ 719373 h 3555252"/>
              <a:gd name="connsiteX16" fmla="*/ 462247 w 3475177"/>
              <a:gd name="connsiteY16" fmla="*/ 763004 h 3555252"/>
              <a:gd name="connsiteX17" fmla="*/ 439220 w 3475177"/>
              <a:gd name="connsiteY17" fmla="*/ 809058 h 3555252"/>
              <a:gd name="connsiteX18" fmla="*/ 428312 w 3475177"/>
              <a:gd name="connsiteY18" fmla="*/ 832085 h 3555252"/>
              <a:gd name="connsiteX19" fmla="*/ 417405 w 3475177"/>
              <a:gd name="connsiteY19" fmla="*/ 855113 h 3555252"/>
              <a:gd name="connsiteX20" fmla="*/ 396801 w 3475177"/>
              <a:gd name="connsiteY20" fmla="*/ 902378 h 3555252"/>
              <a:gd name="connsiteX21" fmla="*/ 171377 w 3475177"/>
              <a:gd name="connsiteY21" fmla="*/ 1561685 h 3555252"/>
              <a:gd name="connsiteX22" fmla="*/ 168953 w 3475177"/>
              <a:gd name="connsiteY22" fmla="*/ 1911942 h 3555252"/>
              <a:gd name="connsiteX23" fmla="*/ 241670 w 3475177"/>
              <a:gd name="connsiteY23" fmla="*/ 2254925 h 3555252"/>
              <a:gd name="connsiteX24" fmla="*/ 596775 w 3475177"/>
              <a:gd name="connsiteY24" fmla="*/ 2853633 h 3555252"/>
              <a:gd name="connsiteX25" fmla="*/ 1170031 w 3475177"/>
              <a:gd name="connsiteY25" fmla="*/ 3248732 h 3555252"/>
              <a:gd name="connsiteX26" fmla="*/ 1856000 w 3475177"/>
              <a:gd name="connsiteY26" fmla="*/ 3366293 h 3555252"/>
              <a:gd name="connsiteX27" fmla="*/ 2528637 w 3475177"/>
              <a:gd name="connsiteY27" fmla="*/ 3185710 h 3555252"/>
              <a:gd name="connsiteX28" fmla="*/ 3063111 w 3475177"/>
              <a:gd name="connsiteY28" fmla="*/ 2739709 h 3555252"/>
              <a:gd name="connsiteX29" fmla="*/ 3362464 w 3475177"/>
              <a:gd name="connsiteY29" fmla="*/ 2110703 h 3555252"/>
              <a:gd name="connsiteX30" fmla="*/ 3409730 w 3475177"/>
              <a:gd name="connsiteY30" fmla="*/ 2260986 h 3555252"/>
              <a:gd name="connsiteX31" fmla="*/ 3031600 w 3475177"/>
              <a:gd name="connsiteY31" fmla="*/ 2898477 h 3555252"/>
              <a:gd name="connsiteX32" fmla="*/ 2421984 w 3475177"/>
              <a:gd name="connsiteY32" fmla="*/ 3314178 h 3555252"/>
              <a:gd name="connsiteX33" fmla="*/ 1696021 w 3475177"/>
              <a:gd name="connsiteY33" fmla="*/ 3431739 h 3555252"/>
              <a:gd name="connsiteX34" fmla="*/ 991873 w 3475177"/>
              <a:gd name="connsiteY34" fmla="*/ 3230554 h 3555252"/>
              <a:gd name="connsiteX35" fmla="*/ 441644 w 3475177"/>
              <a:gd name="connsiteY35" fmla="*/ 2751829 h 3555252"/>
              <a:gd name="connsiteX36" fmla="*/ 148350 w 3475177"/>
              <a:gd name="connsiteY36" fmla="*/ 2087675 h 3555252"/>
              <a:gd name="connsiteX37" fmla="*/ 165317 w 3475177"/>
              <a:gd name="connsiteY37" fmla="*/ 1364136 h 3555252"/>
              <a:gd name="connsiteX38" fmla="*/ 290149 w 3475177"/>
              <a:gd name="connsiteY38" fmla="*/ 1023575 h 3555252"/>
              <a:gd name="connsiteX39" fmla="*/ 486486 w 3475177"/>
              <a:gd name="connsiteY39" fmla="*/ 719373 h 3555252"/>
              <a:gd name="connsiteX40" fmla="*/ 3090986 w 3475177"/>
              <a:gd name="connsiteY40" fmla="*/ 629688 h 3555252"/>
              <a:gd name="connsiteX41" fmla="*/ 3098257 w 3475177"/>
              <a:gd name="connsiteY41" fmla="*/ 633323 h 3555252"/>
              <a:gd name="connsiteX42" fmla="*/ 3106740 w 3475177"/>
              <a:gd name="connsiteY42" fmla="*/ 638171 h 3555252"/>
              <a:gd name="connsiteX43" fmla="*/ 3140675 w 3475177"/>
              <a:gd name="connsiteY43" fmla="*/ 680591 h 3555252"/>
              <a:gd name="connsiteX44" fmla="*/ 3173399 w 3475177"/>
              <a:gd name="connsiteY44" fmla="*/ 724221 h 3555252"/>
              <a:gd name="connsiteX45" fmla="*/ 3214605 w 3475177"/>
              <a:gd name="connsiteY45" fmla="*/ 784819 h 3555252"/>
              <a:gd name="connsiteX46" fmla="*/ 3263084 w 3475177"/>
              <a:gd name="connsiteY46" fmla="*/ 863596 h 3555252"/>
              <a:gd name="connsiteX47" fmla="*/ 3286110 w 3475177"/>
              <a:gd name="connsiteY47" fmla="*/ 904802 h 3555252"/>
              <a:gd name="connsiteX48" fmla="*/ 3297019 w 3475177"/>
              <a:gd name="connsiteY48" fmla="*/ 925406 h 3555252"/>
              <a:gd name="connsiteX49" fmla="*/ 3306714 w 3475177"/>
              <a:gd name="connsiteY49" fmla="*/ 946009 h 3555252"/>
              <a:gd name="connsiteX50" fmla="*/ 3304290 w 3475177"/>
              <a:gd name="connsiteY50" fmla="*/ 944798 h 3555252"/>
              <a:gd name="connsiteX51" fmla="*/ 3281262 w 3475177"/>
              <a:gd name="connsiteY51" fmla="*/ 902378 h 3555252"/>
              <a:gd name="connsiteX52" fmla="*/ 3257023 w 3475177"/>
              <a:gd name="connsiteY52" fmla="*/ 859961 h 3555252"/>
              <a:gd name="connsiteX53" fmla="*/ 3204910 w 3475177"/>
              <a:gd name="connsiteY53" fmla="*/ 777547 h 3555252"/>
              <a:gd name="connsiteX54" fmla="*/ 3163703 w 3475177"/>
              <a:gd name="connsiteY54" fmla="*/ 720585 h 3555252"/>
              <a:gd name="connsiteX55" fmla="*/ 3128556 w 3475177"/>
              <a:gd name="connsiteY55" fmla="*/ 674530 h 3555252"/>
              <a:gd name="connsiteX56" fmla="*/ 3110377 w 3475177"/>
              <a:gd name="connsiteY56" fmla="*/ 651503 h 3555252"/>
              <a:gd name="connsiteX57" fmla="*/ 2901920 w 3475177"/>
              <a:gd name="connsiteY57" fmla="*/ 583634 h 3555252"/>
              <a:gd name="connsiteX58" fmla="*/ 2922523 w 3475177"/>
              <a:gd name="connsiteY58" fmla="*/ 592117 h 3555252"/>
              <a:gd name="connsiteX59" fmla="*/ 3054475 w 3475177"/>
              <a:gd name="connsiteY59" fmla="*/ 744521 h 3555252"/>
              <a:gd name="connsiteX60" fmla="*/ 3110897 w 3475177"/>
              <a:gd name="connsiteY60" fmla="*/ 828890 h 3555252"/>
              <a:gd name="connsiteX61" fmla="*/ 3107953 w 3475177"/>
              <a:gd name="connsiteY61" fmla="*/ 824813 h 3555252"/>
              <a:gd name="connsiteX62" fmla="*/ 3077653 w 3475177"/>
              <a:gd name="connsiteY62" fmla="*/ 781183 h 3555252"/>
              <a:gd name="connsiteX63" fmla="*/ 3044931 w 3475177"/>
              <a:gd name="connsiteY63" fmla="*/ 739976 h 3555252"/>
              <a:gd name="connsiteX64" fmla="*/ 3027964 w 3475177"/>
              <a:gd name="connsiteY64" fmla="*/ 719373 h 3555252"/>
              <a:gd name="connsiteX65" fmla="*/ 3010996 w 3475177"/>
              <a:gd name="connsiteY65" fmla="*/ 698769 h 3555252"/>
              <a:gd name="connsiteX66" fmla="*/ 2975849 w 3475177"/>
              <a:gd name="connsiteY66" fmla="*/ 658775 h 3555252"/>
              <a:gd name="connsiteX67" fmla="*/ 2901920 w 3475177"/>
              <a:gd name="connsiteY67" fmla="*/ 583634 h 3555252"/>
              <a:gd name="connsiteX68" fmla="*/ 1780859 w 3475177"/>
              <a:gd name="connsiteY68" fmla="*/ 195807 h 3555252"/>
              <a:gd name="connsiteX69" fmla="*/ 3332166 w 3475177"/>
              <a:gd name="connsiteY69" fmla="*/ 1747115 h 3555252"/>
              <a:gd name="connsiteX70" fmla="*/ 3324156 w 3475177"/>
              <a:gd name="connsiteY70" fmla="*/ 1905727 h 3555252"/>
              <a:gd name="connsiteX71" fmla="*/ 3303087 w 3475177"/>
              <a:gd name="connsiteY71" fmla="*/ 2043782 h 3555252"/>
              <a:gd name="connsiteX72" fmla="*/ 3306714 w 3475177"/>
              <a:gd name="connsiteY72" fmla="*/ 2051316 h 3555252"/>
              <a:gd name="connsiteX73" fmla="*/ 3334590 w 3475177"/>
              <a:gd name="connsiteY73" fmla="*/ 2121610 h 3555252"/>
              <a:gd name="connsiteX74" fmla="*/ 3064323 w 3475177"/>
              <a:gd name="connsiteY74" fmla="*/ 2687596 h 3555252"/>
              <a:gd name="connsiteX75" fmla="*/ 2597718 w 3475177"/>
              <a:gd name="connsiteY75" fmla="*/ 3104510 h 3555252"/>
              <a:gd name="connsiteX76" fmla="*/ 2008706 w 3475177"/>
              <a:gd name="connsiteY76" fmla="*/ 3308119 h 3555252"/>
              <a:gd name="connsiteX77" fmla="*/ 1389396 w 3475177"/>
              <a:gd name="connsiteY77" fmla="*/ 3269336 h 3555252"/>
              <a:gd name="connsiteX78" fmla="*/ 835530 w 3475177"/>
              <a:gd name="connsiteY78" fmla="*/ 2994221 h 3555252"/>
              <a:gd name="connsiteX79" fmla="*/ 431948 w 3475177"/>
              <a:gd name="connsiteY79" fmla="*/ 2528828 h 3555252"/>
              <a:gd name="connsiteX80" fmla="*/ 240459 w 3475177"/>
              <a:gd name="connsiteY80" fmla="*/ 1945876 h 3555252"/>
              <a:gd name="connsiteX81" fmla="*/ 237747 w 3475177"/>
              <a:gd name="connsiteY81" fmla="*/ 1906951 h 3555252"/>
              <a:gd name="connsiteX82" fmla="*/ 237562 w 3475177"/>
              <a:gd name="connsiteY82" fmla="*/ 1905727 h 3555252"/>
              <a:gd name="connsiteX83" fmla="*/ 237293 w 3475177"/>
              <a:gd name="connsiteY83" fmla="*/ 1900425 h 3555252"/>
              <a:gd name="connsiteX84" fmla="*/ 229778 w 3475177"/>
              <a:gd name="connsiteY84" fmla="*/ 1792526 h 3555252"/>
              <a:gd name="connsiteX85" fmla="*/ 230518 w 3475177"/>
              <a:gd name="connsiteY85" fmla="*/ 1766237 h 3555252"/>
              <a:gd name="connsiteX86" fmla="*/ 229552 w 3475177"/>
              <a:gd name="connsiteY86" fmla="*/ 1747115 h 3555252"/>
              <a:gd name="connsiteX87" fmla="*/ 232943 w 3475177"/>
              <a:gd name="connsiteY87" fmla="*/ 1679963 h 3555252"/>
              <a:gd name="connsiteX88" fmla="*/ 234096 w 3475177"/>
              <a:gd name="connsiteY88" fmla="*/ 1638948 h 3555252"/>
              <a:gd name="connsiteX89" fmla="*/ 235621 w 3475177"/>
              <a:gd name="connsiteY89" fmla="*/ 1626932 h 3555252"/>
              <a:gd name="connsiteX90" fmla="*/ 237562 w 3475177"/>
              <a:gd name="connsiteY90" fmla="*/ 1588503 h 3555252"/>
              <a:gd name="connsiteX91" fmla="*/ 1780859 w 3475177"/>
              <a:gd name="connsiteY91" fmla="*/ 195807 h 3555252"/>
              <a:gd name="connsiteX92" fmla="*/ 1047623 w 3475177"/>
              <a:gd name="connsiteY92" fmla="*/ 143693 h 3555252"/>
              <a:gd name="connsiteX93" fmla="*/ 879162 w 3475177"/>
              <a:gd name="connsiteY93" fmla="*/ 263676 h 3555252"/>
              <a:gd name="connsiteX94" fmla="*/ 549509 w 3475177"/>
              <a:gd name="connsiteY94" fmla="*/ 523036 h 3555252"/>
              <a:gd name="connsiteX95" fmla="*/ 291361 w 3475177"/>
              <a:gd name="connsiteY95" fmla="*/ 852689 h 3555252"/>
              <a:gd name="connsiteX96" fmla="*/ 119263 w 3475177"/>
              <a:gd name="connsiteY96" fmla="*/ 1235668 h 3555252"/>
              <a:gd name="connsiteX97" fmla="*/ 45334 w 3475177"/>
              <a:gd name="connsiteY97" fmla="*/ 1647734 h 3555252"/>
              <a:gd name="connsiteX98" fmla="*/ 70785 w 3475177"/>
              <a:gd name="connsiteY98" fmla="*/ 2065861 h 3555252"/>
              <a:gd name="connsiteX99" fmla="*/ 92600 w 3475177"/>
              <a:gd name="connsiteY99" fmla="*/ 2168877 h 3555252"/>
              <a:gd name="connsiteX100" fmla="*/ 105932 w 3475177"/>
              <a:gd name="connsiteY100" fmla="*/ 2219779 h 3555252"/>
              <a:gd name="connsiteX101" fmla="*/ 120476 w 3475177"/>
              <a:gd name="connsiteY101" fmla="*/ 2270682 h 3555252"/>
              <a:gd name="connsiteX102" fmla="*/ 195617 w 3475177"/>
              <a:gd name="connsiteY102" fmla="*/ 2467019 h 3555252"/>
              <a:gd name="connsiteX103" fmla="*/ 293785 w 3475177"/>
              <a:gd name="connsiteY103" fmla="*/ 2652449 h 3555252"/>
              <a:gd name="connsiteX104" fmla="*/ 413770 w 3475177"/>
              <a:gd name="connsiteY104" fmla="*/ 2824548 h 3555252"/>
              <a:gd name="connsiteX105" fmla="*/ 553144 w 3475177"/>
              <a:gd name="connsiteY105" fmla="*/ 2982102 h 3555252"/>
              <a:gd name="connsiteX106" fmla="*/ 710699 w 3475177"/>
              <a:gd name="connsiteY106" fmla="*/ 3120266 h 3555252"/>
              <a:gd name="connsiteX107" fmla="*/ 882797 w 3475177"/>
              <a:gd name="connsiteY107" fmla="*/ 3240249 h 3555252"/>
              <a:gd name="connsiteX108" fmla="*/ 928851 w 3475177"/>
              <a:gd name="connsiteY108" fmla="*/ 3266912 h 3555252"/>
              <a:gd name="connsiteX109" fmla="*/ 951879 w 3475177"/>
              <a:gd name="connsiteY109" fmla="*/ 3280245 h 3555252"/>
              <a:gd name="connsiteX110" fmla="*/ 974906 w 3475177"/>
              <a:gd name="connsiteY110" fmla="*/ 3292364 h 3555252"/>
              <a:gd name="connsiteX111" fmla="*/ 1022173 w 3475177"/>
              <a:gd name="connsiteY111" fmla="*/ 3316603 h 3555252"/>
              <a:gd name="connsiteX112" fmla="*/ 1069439 w 3475177"/>
              <a:gd name="connsiteY112" fmla="*/ 3338419 h 3555252"/>
              <a:gd name="connsiteX113" fmla="*/ 1265776 w 3475177"/>
              <a:gd name="connsiteY113" fmla="*/ 3413560 h 3555252"/>
              <a:gd name="connsiteX114" fmla="*/ 1470598 w 3475177"/>
              <a:gd name="connsiteY114" fmla="*/ 3463250 h 3555252"/>
              <a:gd name="connsiteX115" fmla="*/ 2300789 w 3475177"/>
              <a:gd name="connsiteY115" fmla="*/ 3412348 h 3555252"/>
              <a:gd name="connsiteX116" fmla="*/ 2682556 w 3475177"/>
              <a:gd name="connsiteY116" fmla="*/ 3239038 h 3555252"/>
              <a:gd name="connsiteX117" fmla="*/ 3012209 w 3475177"/>
              <a:gd name="connsiteY117" fmla="*/ 2979679 h 3555252"/>
              <a:gd name="connsiteX118" fmla="*/ 3270355 w 3475177"/>
              <a:gd name="connsiteY118" fmla="*/ 2650026 h 3555252"/>
              <a:gd name="connsiteX119" fmla="*/ 3442454 w 3475177"/>
              <a:gd name="connsiteY119" fmla="*/ 2267046 h 3555252"/>
              <a:gd name="connsiteX120" fmla="*/ 3475177 w 3475177"/>
              <a:gd name="connsiteY120" fmla="*/ 2428236 h 3555252"/>
              <a:gd name="connsiteX121" fmla="*/ 3430334 w 3475177"/>
              <a:gd name="connsiteY121" fmla="*/ 2530041 h 3555252"/>
              <a:gd name="connsiteX122" fmla="*/ 3404884 w 3475177"/>
              <a:gd name="connsiteY122" fmla="*/ 2579732 h 3555252"/>
              <a:gd name="connsiteX123" fmla="*/ 3378220 w 3475177"/>
              <a:gd name="connsiteY123" fmla="*/ 2628210 h 3555252"/>
              <a:gd name="connsiteX124" fmla="*/ 3321258 w 3475177"/>
              <a:gd name="connsiteY124" fmla="*/ 2722743 h 3555252"/>
              <a:gd name="connsiteX125" fmla="*/ 3290959 w 3475177"/>
              <a:gd name="connsiteY125" fmla="*/ 2768798 h 3555252"/>
              <a:gd name="connsiteX126" fmla="*/ 3258236 w 3475177"/>
              <a:gd name="connsiteY126" fmla="*/ 2813639 h 3555252"/>
              <a:gd name="connsiteX127" fmla="*/ 2955246 w 3475177"/>
              <a:gd name="connsiteY127" fmla="*/ 3136021 h 3555252"/>
              <a:gd name="connsiteX128" fmla="*/ 2166262 w 3475177"/>
              <a:gd name="connsiteY128" fmla="*/ 3517789 h 3555252"/>
              <a:gd name="connsiteX129" fmla="*/ 1728744 w 3475177"/>
              <a:gd name="connsiteY129" fmla="*/ 3554147 h 3555252"/>
              <a:gd name="connsiteX130" fmla="*/ 1509380 w 3475177"/>
              <a:gd name="connsiteY130" fmla="*/ 3533543 h 3555252"/>
              <a:gd name="connsiteX131" fmla="*/ 1454841 w 3475177"/>
              <a:gd name="connsiteY131" fmla="*/ 3523848 h 3555252"/>
              <a:gd name="connsiteX132" fmla="*/ 1401515 w 3475177"/>
              <a:gd name="connsiteY132" fmla="*/ 3512941 h 3555252"/>
              <a:gd name="connsiteX133" fmla="*/ 1294863 w 3475177"/>
              <a:gd name="connsiteY133" fmla="*/ 3485065 h 3555252"/>
              <a:gd name="connsiteX134" fmla="*/ 1242749 w 3475177"/>
              <a:gd name="connsiteY134" fmla="*/ 3469310 h 3555252"/>
              <a:gd name="connsiteX135" fmla="*/ 1190634 w 3475177"/>
              <a:gd name="connsiteY135" fmla="*/ 3451130 h 3555252"/>
              <a:gd name="connsiteX136" fmla="*/ 1087619 w 3475177"/>
              <a:gd name="connsiteY136" fmla="*/ 3411136 h 3555252"/>
              <a:gd name="connsiteX137" fmla="*/ 1037928 w 3475177"/>
              <a:gd name="connsiteY137" fmla="*/ 3388108 h 3555252"/>
              <a:gd name="connsiteX138" fmla="*/ 988238 w 3475177"/>
              <a:gd name="connsiteY138" fmla="*/ 3363869 h 3555252"/>
              <a:gd name="connsiteX139" fmla="*/ 891281 w 3475177"/>
              <a:gd name="connsiteY139" fmla="*/ 3311755 h 3555252"/>
              <a:gd name="connsiteX140" fmla="*/ 844014 w 3475177"/>
              <a:gd name="connsiteY140" fmla="*/ 3283880 h 3555252"/>
              <a:gd name="connsiteX141" fmla="*/ 797960 w 3475177"/>
              <a:gd name="connsiteY141" fmla="*/ 3253581 h 3555252"/>
              <a:gd name="connsiteX142" fmla="*/ 774933 w 3475177"/>
              <a:gd name="connsiteY142" fmla="*/ 3239038 h 3555252"/>
              <a:gd name="connsiteX143" fmla="*/ 753118 w 3475177"/>
              <a:gd name="connsiteY143" fmla="*/ 3223282 h 3555252"/>
              <a:gd name="connsiteX144" fmla="*/ 708275 w 3475177"/>
              <a:gd name="connsiteY144" fmla="*/ 3190560 h 3555252"/>
              <a:gd name="connsiteX145" fmla="*/ 542237 w 3475177"/>
              <a:gd name="connsiteY145" fmla="*/ 3047548 h 3555252"/>
              <a:gd name="connsiteX146" fmla="*/ 394378 w 3475177"/>
              <a:gd name="connsiteY146" fmla="*/ 2886357 h 3555252"/>
              <a:gd name="connsiteX147" fmla="*/ 268335 w 3475177"/>
              <a:gd name="connsiteY147" fmla="*/ 2708200 h 3555252"/>
              <a:gd name="connsiteX148" fmla="*/ 213796 w 3475177"/>
              <a:gd name="connsiteY148" fmla="*/ 2613667 h 3555252"/>
              <a:gd name="connsiteX149" fmla="*/ 188345 w 3475177"/>
              <a:gd name="connsiteY149" fmla="*/ 2565188 h 3555252"/>
              <a:gd name="connsiteX150" fmla="*/ 164106 w 3475177"/>
              <a:gd name="connsiteY150" fmla="*/ 2516710 h 3555252"/>
              <a:gd name="connsiteX151" fmla="*/ 142291 w 3475177"/>
              <a:gd name="connsiteY151" fmla="*/ 2467019 h 3555252"/>
              <a:gd name="connsiteX152" fmla="*/ 131383 w 3475177"/>
              <a:gd name="connsiteY152" fmla="*/ 2441568 h 3555252"/>
              <a:gd name="connsiteX153" fmla="*/ 121687 w 3475177"/>
              <a:gd name="connsiteY153" fmla="*/ 2416117 h 3555252"/>
              <a:gd name="connsiteX154" fmla="*/ 102296 w 3475177"/>
              <a:gd name="connsiteY154" fmla="*/ 2365214 h 3555252"/>
              <a:gd name="connsiteX155" fmla="*/ 85328 w 3475177"/>
              <a:gd name="connsiteY155" fmla="*/ 2313101 h 3555252"/>
              <a:gd name="connsiteX156" fmla="*/ 55030 w 3475177"/>
              <a:gd name="connsiteY156" fmla="*/ 2208872 h 3555252"/>
              <a:gd name="connsiteX157" fmla="*/ 42910 w 3475177"/>
              <a:gd name="connsiteY157" fmla="*/ 2155546 h 3555252"/>
              <a:gd name="connsiteX158" fmla="*/ 32002 w 3475177"/>
              <a:gd name="connsiteY158" fmla="*/ 2102220 h 3555252"/>
              <a:gd name="connsiteX159" fmla="*/ 4128 w 3475177"/>
              <a:gd name="connsiteY159" fmla="*/ 1886491 h 3555252"/>
              <a:gd name="connsiteX160" fmla="*/ 27154 w 3475177"/>
              <a:gd name="connsiteY160" fmla="*/ 1453821 h 3555252"/>
              <a:gd name="connsiteX161" fmla="*/ 36850 w 3475177"/>
              <a:gd name="connsiteY161" fmla="*/ 1400495 h 3555252"/>
              <a:gd name="connsiteX162" fmla="*/ 48969 w 3475177"/>
              <a:gd name="connsiteY162" fmla="*/ 1347168 h 3555252"/>
              <a:gd name="connsiteX163" fmla="*/ 62302 w 3475177"/>
              <a:gd name="connsiteY163" fmla="*/ 1295055 h 3555252"/>
              <a:gd name="connsiteX164" fmla="*/ 78056 w 3475177"/>
              <a:gd name="connsiteY164" fmla="*/ 1242940 h 3555252"/>
              <a:gd name="connsiteX165" fmla="*/ 85328 w 3475177"/>
              <a:gd name="connsiteY165" fmla="*/ 1217489 h 3555252"/>
              <a:gd name="connsiteX166" fmla="*/ 93813 w 3475177"/>
              <a:gd name="connsiteY166" fmla="*/ 1190826 h 3555252"/>
              <a:gd name="connsiteX167" fmla="*/ 111991 w 3475177"/>
              <a:gd name="connsiteY167" fmla="*/ 1139924 h 3555252"/>
              <a:gd name="connsiteX168" fmla="*/ 132595 w 3475177"/>
              <a:gd name="connsiteY168" fmla="*/ 1089022 h 3555252"/>
              <a:gd name="connsiteX169" fmla="*/ 153198 w 3475177"/>
              <a:gd name="connsiteY169" fmla="*/ 1039331 h 3555252"/>
              <a:gd name="connsiteX170" fmla="*/ 200465 w 3475177"/>
              <a:gd name="connsiteY170" fmla="*/ 942374 h 3555252"/>
              <a:gd name="connsiteX171" fmla="*/ 225915 w 3475177"/>
              <a:gd name="connsiteY171" fmla="*/ 895108 h 3555252"/>
              <a:gd name="connsiteX172" fmla="*/ 253791 w 3475177"/>
              <a:gd name="connsiteY172" fmla="*/ 847841 h 3555252"/>
              <a:gd name="connsiteX173" fmla="*/ 282878 w 3475177"/>
              <a:gd name="connsiteY173" fmla="*/ 801787 h 3555252"/>
              <a:gd name="connsiteX174" fmla="*/ 311965 w 3475177"/>
              <a:gd name="connsiteY174" fmla="*/ 756945 h 3555252"/>
              <a:gd name="connsiteX175" fmla="*/ 343476 w 3475177"/>
              <a:gd name="connsiteY175" fmla="*/ 713314 h 3555252"/>
              <a:gd name="connsiteX176" fmla="*/ 376198 w 3475177"/>
              <a:gd name="connsiteY176" fmla="*/ 669684 h 3555252"/>
              <a:gd name="connsiteX177" fmla="*/ 679188 w 3475177"/>
              <a:gd name="connsiteY177" fmla="*/ 365481 h 3555252"/>
              <a:gd name="connsiteX178" fmla="*/ 1047623 w 3475177"/>
              <a:gd name="connsiteY178" fmla="*/ 143693 h 3555252"/>
              <a:gd name="connsiteX179" fmla="*/ 2391686 w 3475177"/>
              <a:gd name="connsiteY179" fmla="*/ 138845 h 3555252"/>
              <a:gd name="connsiteX180" fmla="*/ 2458343 w 3475177"/>
              <a:gd name="connsiteY180" fmla="*/ 158237 h 3555252"/>
              <a:gd name="connsiteX181" fmla="*/ 2525002 w 3475177"/>
              <a:gd name="connsiteY181" fmla="*/ 181263 h 3555252"/>
              <a:gd name="connsiteX182" fmla="*/ 3061899 w 3475177"/>
              <a:gd name="connsiteY182" fmla="*/ 584846 h 3555252"/>
              <a:gd name="connsiteX183" fmla="*/ 3024329 w 3475177"/>
              <a:gd name="connsiteY183" fmla="*/ 550912 h 3555252"/>
              <a:gd name="connsiteX184" fmla="*/ 2985546 w 3475177"/>
              <a:gd name="connsiteY184" fmla="*/ 518188 h 3555252"/>
              <a:gd name="connsiteX185" fmla="*/ 2391686 w 3475177"/>
              <a:gd name="connsiteY185" fmla="*/ 138845 h 3555252"/>
              <a:gd name="connsiteX186" fmla="*/ 2031734 w 3475177"/>
              <a:gd name="connsiteY186" fmla="*/ 136421 h 3555252"/>
              <a:gd name="connsiteX187" fmla="*/ 2059608 w 3475177"/>
              <a:gd name="connsiteY187" fmla="*/ 136421 h 3555252"/>
              <a:gd name="connsiteX188" fmla="*/ 2110510 w 3475177"/>
              <a:gd name="connsiteY188" fmla="*/ 146117 h 3555252"/>
              <a:gd name="connsiteX189" fmla="*/ 2161413 w 3475177"/>
              <a:gd name="connsiteY189" fmla="*/ 158237 h 3555252"/>
              <a:gd name="connsiteX190" fmla="*/ 2186864 w 3475177"/>
              <a:gd name="connsiteY190" fmla="*/ 164296 h 3555252"/>
              <a:gd name="connsiteX191" fmla="*/ 2212315 w 3475177"/>
              <a:gd name="connsiteY191" fmla="*/ 171567 h 3555252"/>
              <a:gd name="connsiteX192" fmla="*/ 2262006 w 3475177"/>
              <a:gd name="connsiteY192" fmla="*/ 186111 h 3555252"/>
              <a:gd name="connsiteX193" fmla="*/ 2455919 w 3475177"/>
              <a:gd name="connsiteY193" fmla="*/ 262465 h 3555252"/>
              <a:gd name="connsiteX194" fmla="*/ 2807387 w 3475177"/>
              <a:gd name="connsiteY194" fmla="*/ 485466 h 3555252"/>
              <a:gd name="connsiteX195" fmla="*/ 2780724 w 3475177"/>
              <a:gd name="connsiteY195" fmla="*/ 472134 h 3555252"/>
              <a:gd name="connsiteX196" fmla="*/ 2768605 w 3475177"/>
              <a:gd name="connsiteY196" fmla="*/ 464862 h 3555252"/>
              <a:gd name="connsiteX197" fmla="*/ 1949321 w 3475177"/>
              <a:gd name="connsiteY197" fmla="*/ 137633 h 3555252"/>
              <a:gd name="connsiteX198" fmla="*/ 2003858 w 3475177"/>
              <a:gd name="connsiteY198" fmla="*/ 137633 h 3555252"/>
              <a:gd name="connsiteX199" fmla="*/ 1780858 w 3475177"/>
              <a:gd name="connsiteY199" fmla="*/ 103698 h 3555252"/>
              <a:gd name="connsiteX200" fmla="*/ 1715412 w 3475177"/>
              <a:gd name="connsiteY200" fmla="*/ 113393 h 3555252"/>
              <a:gd name="connsiteX201" fmla="*/ 1698445 w 3475177"/>
              <a:gd name="connsiteY201" fmla="*/ 115817 h 3555252"/>
              <a:gd name="connsiteX202" fmla="*/ 1681477 w 3475177"/>
              <a:gd name="connsiteY202" fmla="*/ 119453 h 3555252"/>
              <a:gd name="connsiteX203" fmla="*/ 1648755 w 3475177"/>
              <a:gd name="connsiteY203" fmla="*/ 126724 h 3555252"/>
              <a:gd name="connsiteX204" fmla="*/ 1086406 w 3475177"/>
              <a:gd name="connsiteY204" fmla="*/ 277007 h 3555252"/>
              <a:gd name="connsiteX205" fmla="*/ 613742 w 3475177"/>
              <a:gd name="connsiteY205" fmla="*/ 615145 h 3555252"/>
              <a:gd name="connsiteX206" fmla="*/ 796747 w 3475177"/>
              <a:gd name="connsiteY206" fmla="*/ 416383 h 3555252"/>
              <a:gd name="connsiteX207" fmla="*/ 1020960 w 3475177"/>
              <a:gd name="connsiteY207" fmla="*/ 279431 h 3555252"/>
              <a:gd name="connsiteX208" fmla="*/ 1140944 w 3475177"/>
              <a:gd name="connsiteY208" fmla="*/ 224894 h 3555252"/>
              <a:gd name="connsiteX209" fmla="*/ 1202754 w 3475177"/>
              <a:gd name="connsiteY209" fmla="*/ 201866 h 3555252"/>
              <a:gd name="connsiteX210" fmla="*/ 1264563 w 3475177"/>
              <a:gd name="connsiteY210" fmla="*/ 181263 h 3555252"/>
              <a:gd name="connsiteX211" fmla="*/ 1520287 w 3475177"/>
              <a:gd name="connsiteY211" fmla="*/ 121876 h 3555252"/>
              <a:gd name="connsiteX212" fmla="*/ 1780858 w 3475177"/>
              <a:gd name="connsiteY212" fmla="*/ 103698 h 3555252"/>
              <a:gd name="connsiteX213" fmla="*/ 1733611 w 3475177"/>
              <a:gd name="connsiteY213" fmla="*/ 284 h 3555252"/>
              <a:gd name="connsiteX214" fmla="*/ 2269278 w 3475177"/>
              <a:gd name="connsiteY214" fmla="*/ 73399 h 3555252"/>
              <a:gd name="connsiteX215" fmla="*/ 2224436 w 3475177"/>
              <a:gd name="connsiteY215" fmla="*/ 66128 h 3555252"/>
              <a:gd name="connsiteX216" fmla="*/ 2177169 w 3475177"/>
              <a:gd name="connsiteY216" fmla="*/ 61280 h 3555252"/>
              <a:gd name="connsiteX217" fmla="*/ 2051125 w 3475177"/>
              <a:gd name="connsiteY217" fmla="*/ 35828 h 3555252"/>
              <a:gd name="connsiteX218" fmla="*/ 1986892 w 3475177"/>
              <a:gd name="connsiteY218" fmla="*/ 27345 h 3555252"/>
              <a:gd name="connsiteX219" fmla="*/ 1922658 w 3475177"/>
              <a:gd name="connsiteY219" fmla="*/ 21285 h 3555252"/>
              <a:gd name="connsiteX220" fmla="*/ 1858424 w 3475177"/>
              <a:gd name="connsiteY220" fmla="*/ 16437 h 3555252"/>
              <a:gd name="connsiteX221" fmla="*/ 1794190 w 3475177"/>
              <a:gd name="connsiteY221" fmla="*/ 14013 h 3555252"/>
              <a:gd name="connsiteX222" fmla="*/ 1729957 w 3475177"/>
              <a:gd name="connsiteY222" fmla="*/ 15225 h 3555252"/>
              <a:gd name="connsiteX223" fmla="*/ 1697233 w 3475177"/>
              <a:gd name="connsiteY223" fmla="*/ 16437 h 3555252"/>
              <a:gd name="connsiteX224" fmla="*/ 1665722 w 3475177"/>
              <a:gd name="connsiteY224" fmla="*/ 18861 h 3555252"/>
              <a:gd name="connsiteX225" fmla="*/ 1162760 w 3475177"/>
              <a:gd name="connsiteY225" fmla="*/ 125513 h 3555252"/>
              <a:gd name="connsiteX226" fmla="*/ 1185787 w 3475177"/>
              <a:gd name="connsiteY226" fmla="*/ 113393 h 3555252"/>
              <a:gd name="connsiteX227" fmla="*/ 1203967 w 3475177"/>
              <a:gd name="connsiteY227" fmla="*/ 104910 h 3555252"/>
              <a:gd name="connsiteX228" fmla="*/ 1250021 w 3475177"/>
              <a:gd name="connsiteY228" fmla="*/ 84306 h 3555252"/>
              <a:gd name="connsiteX229" fmla="*/ 1290015 w 3475177"/>
              <a:gd name="connsiteY229" fmla="*/ 69763 h 3555252"/>
              <a:gd name="connsiteX230" fmla="*/ 1349402 w 3475177"/>
              <a:gd name="connsiteY230" fmla="*/ 51584 h 3555252"/>
              <a:gd name="connsiteX231" fmla="*/ 1435450 w 3475177"/>
              <a:gd name="connsiteY231" fmla="*/ 30980 h 3555252"/>
              <a:gd name="connsiteX232" fmla="*/ 1489989 w 3475177"/>
              <a:gd name="connsiteY232" fmla="*/ 21285 h 3555252"/>
              <a:gd name="connsiteX233" fmla="*/ 1520287 w 3475177"/>
              <a:gd name="connsiteY233" fmla="*/ 16437 h 3555252"/>
              <a:gd name="connsiteX234" fmla="*/ 1553011 w 3475177"/>
              <a:gd name="connsiteY234" fmla="*/ 12801 h 3555252"/>
              <a:gd name="connsiteX235" fmla="*/ 1733611 w 3475177"/>
              <a:gd name="connsiteY235" fmla="*/ 284 h 3555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Lst>
            <a:rect l="l" t="t" r="r" b="b"/>
            <a:pathLst>
              <a:path w="3475177" h="3555252">
                <a:moveTo>
                  <a:pt x="3249753" y="1073266"/>
                </a:moveTo>
                <a:cubicBezTo>
                  <a:pt x="3249753" y="1073266"/>
                  <a:pt x="3250964" y="1073266"/>
                  <a:pt x="3250964" y="1073266"/>
                </a:cubicBezTo>
                <a:cubicBezTo>
                  <a:pt x="3259448" y="1092657"/>
                  <a:pt x="3267932" y="1110836"/>
                  <a:pt x="3275203" y="1131440"/>
                </a:cubicBezTo>
                <a:cubicBezTo>
                  <a:pt x="3267932" y="1110836"/>
                  <a:pt x="3258236" y="1092657"/>
                  <a:pt x="3249753" y="1073266"/>
                </a:cubicBezTo>
                <a:close/>
                <a:moveTo>
                  <a:pt x="3346710" y="1030848"/>
                </a:moveTo>
                <a:cubicBezTo>
                  <a:pt x="3346710" y="1030848"/>
                  <a:pt x="3347921" y="1030848"/>
                  <a:pt x="3347921" y="1030848"/>
                </a:cubicBezTo>
                <a:cubicBezTo>
                  <a:pt x="3356405" y="1051450"/>
                  <a:pt x="3366101" y="1070842"/>
                  <a:pt x="3373373" y="1092657"/>
                </a:cubicBezTo>
                <a:cubicBezTo>
                  <a:pt x="3366101" y="1070842"/>
                  <a:pt x="3355193" y="1051450"/>
                  <a:pt x="3346710" y="1030848"/>
                </a:cubicBezTo>
                <a:close/>
                <a:moveTo>
                  <a:pt x="3150151" y="887586"/>
                </a:moveTo>
                <a:lnTo>
                  <a:pt x="3167338" y="913287"/>
                </a:lnTo>
                <a:cubicBezTo>
                  <a:pt x="3167338" y="913287"/>
                  <a:pt x="3166127" y="913287"/>
                  <a:pt x="3166127" y="913287"/>
                </a:cubicBezTo>
                <a:close/>
                <a:moveTo>
                  <a:pt x="3110897" y="828890"/>
                </a:moveTo>
                <a:lnTo>
                  <a:pt x="3123708" y="846628"/>
                </a:lnTo>
                <a:lnTo>
                  <a:pt x="3138251" y="868444"/>
                </a:lnTo>
                <a:lnTo>
                  <a:pt x="3150151" y="887586"/>
                </a:lnTo>
                <a:close/>
                <a:moveTo>
                  <a:pt x="486486" y="719373"/>
                </a:moveTo>
                <a:cubicBezTo>
                  <a:pt x="478003" y="735128"/>
                  <a:pt x="469518" y="749672"/>
                  <a:pt x="462247" y="763004"/>
                </a:cubicBezTo>
                <a:cubicBezTo>
                  <a:pt x="454975" y="778759"/>
                  <a:pt x="446492" y="793302"/>
                  <a:pt x="439220" y="809058"/>
                </a:cubicBezTo>
                <a:lnTo>
                  <a:pt x="428312" y="832085"/>
                </a:lnTo>
                <a:lnTo>
                  <a:pt x="417405" y="855113"/>
                </a:lnTo>
                <a:cubicBezTo>
                  <a:pt x="410133" y="870868"/>
                  <a:pt x="404073" y="886624"/>
                  <a:pt x="396801" y="902378"/>
                </a:cubicBezTo>
                <a:cubicBezTo>
                  <a:pt x="275605" y="1102353"/>
                  <a:pt x="198040" y="1328988"/>
                  <a:pt x="171377" y="1561685"/>
                </a:cubicBezTo>
                <a:cubicBezTo>
                  <a:pt x="158046" y="1678033"/>
                  <a:pt x="156833" y="1795593"/>
                  <a:pt x="168953" y="1911942"/>
                </a:cubicBezTo>
                <a:cubicBezTo>
                  <a:pt x="179861" y="2028290"/>
                  <a:pt x="205311" y="2143425"/>
                  <a:pt x="241670" y="2254925"/>
                </a:cubicBezTo>
                <a:cubicBezTo>
                  <a:pt x="314388" y="2476715"/>
                  <a:pt x="436796" y="2682748"/>
                  <a:pt x="596775" y="2853633"/>
                </a:cubicBezTo>
                <a:cubicBezTo>
                  <a:pt x="756753" y="3024520"/>
                  <a:pt x="953091" y="3161471"/>
                  <a:pt x="1170031" y="3248732"/>
                </a:cubicBezTo>
                <a:cubicBezTo>
                  <a:pt x="1385759" y="3337206"/>
                  <a:pt x="1622092" y="3377200"/>
                  <a:pt x="1856000" y="3366293"/>
                </a:cubicBezTo>
                <a:cubicBezTo>
                  <a:pt x="2089908" y="3356597"/>
                  <a:pt x="2321391" y="3293575"/>
                  <a:pt x="2528637" y="3185710"/>
                </a:cubicBezTo>
                <a:cubicBezTo>
                  <a:pt x="2735881" y="3079058"/>
                  <a:pt x="2920100" y="2925140"/>
                  <a:pt x="3063111" y="2739709"/>
                </a:cubicBezTo>
                <a:cubicBezTo>
                  <a:pt x="3207334" y="2555491"/>
                  <a:pt x="3310351" y="2338551"/>
                  <a:pt x="3362464" y="2110703"/>
                </a:cubicBezTo>
                <a:cubicBezTo>
                  <a:pt x="3380644" y="2159181"/>
                  <a:pt x="3395188" y="2208871"/>
                  <a:pt x="3409730" y="2260986"/>
                </a:cubicBezTo>
                <a:cubicBezTo>
                  <a:pt x="3332166" y="2497317"/>
                  <a:pt x="3202486" y="2717894"/>
                  <a:pt x="3031600" y="2898477"/>
                </a:cubicBezTo>
                <a:cubicBezTo>
                  <a:pt x="2861926" y="3079058"/>
                  <a:pt x="2652257" y="3223282"/>
                  <a:pt x="2421984" y="3314178"/>
                </a:cubicBezTo>
                <a:cubicBezTo>
                  <a:pt x="2191712" y="3406287"/>
                  <a:pt x="1942049" y="3446282"/>
                  <a:pt x="1696021" y="3431739"/>
                </a:cubicBezTo>
                <a:cubicBezTo>
                  <a:pt x="1449994" y="3417195"/>
                  <a:pt x="1207602" y="3348113"/>
                  <a:pt x="991873" y="3230554"/>
                </a:cubicBezTo>
                <a:cubicBezTo>
                  <a:pt x="774932" y="3114205"/>
                  <a:pt x="587079" y="2948166"/>
                  <a:pt x="441644" y="2751829"/>
                </a:cubicBezTo>
                <a:cubicBezTo>
                  <a:pt x="297420" y="2555491"/>
                  <a:pt x="195616" y="2326432"/>
                  <a:pt x="148350" y="2087675"/>
                </a:cubicBezTo>
                <a:cubicBezTo>
                  <a:pt x="101083" y="1847707"/>
                  <a:pt x="107143" y="1600467"/>
                  <a:pt x="165317" y="1364136"/>
                </a:cubicBezTo>
                <a:cubicBezTo>
                  <a:pt x="194405" y="1246575"/>
                  <a:pt x="235611" y="1131440"/>
                  <a:pt x="290149" y="1023575"/>
                </a:cubicBezTo>
                <a:cubicBezTo>
                  <a:pt x="344687" y="915711"/>
                  <a:pt x="410133" y="812694"/>
                  <a:pt x="486486" y="719373"/>
                </a:cubicBezTo>
                <a:close/>
                <a:moveTo>
                  <a:pt x="3090986" y="629688"/>
                </a:moveTo>
                <a:cubicBezTo>
                  <a:pt x="3093410" y="630900"/>
                  <a:pt x="3095833" y="632112"/>
                  <a:pt x="3098257" y="633323"/>
                </a:cubicBezTo>
                <a:cubicBezTo>
                  <a:pt x="3100681" y="635747"/>
                  <a:pt x="3104317" y="636960"/>
                  <a:pt x="3106740" y="638171"/>
                </a:cubicBezTo>
                <a:cubicBezTo>
                  <a:pt x="3118860" y="651503"/>
                  <a:pt x="3129768" y="666047"/>
                  <a:pt x="3140675" y="680591"/>
                </a:cubicBezTo>
                <a:cubicBezTo>
                  <a:pt x="3151584" y="695134"/>
                  <a:pt x="3163703" y="709678"/>
                  <a:pt x="3173399" y="724221"/>
                </a:cubicBezTo>
                <a:cubicBezTo>
                  <a:pt x="3186730" y="743612"/>
                  <a:pt x="3201273" y="764215"/>
                  <a:pt x="3214605" y="784819"/>
                </a:cubicBezTo>
                <a:cubicBezTo>
                  <a:pt x="3231573" y="811482"/>
                  <a:pt x="3248540" y="836933"/>
                  <a:pt x="3263084" y="863596"/>
                </a:cubicBezTo>
                <a:lnTo>
                  <a:pt x="3286110" y="904802"/>
                </a:lnTo>
                <a:lnTo>
                  <a:pt x="3297019" y="925406"/>
                </a:lnTo>
                <a:lnTo>
                  <a:pt x="3306714" y="946009"/>
                </a:lnTo>
                <a:cubicBezTo>
                  <a:pt x="3305502" y="946009"/>
                  <a:pt x="3305502" y="944798"/>
                  <a:pt x="3304290" y="944798"/>
                </a:cubicBezTo>
                <a:cubicBezTo>
                  <a:pt x="3297019" y="930254"/>
                  <a:pt x="3289747" y="916922"/>
                  <a:pt x="3281262" y="902378"/>
                </a:cubicBezTo>
                <a:lnTo>
                  <a:pt x="3257023" y="859961"/>
                </a:lnTo>
                <a:cubicBezTo>
                  <a:pt x="3240056" y="832085"/>
                  <a:pt x="3223088" y="804210"/>
                  <a:pt x="3204910" y="777547"/>
                </a:cubicBezTo>
                <a:lnTo>
                  <a:pt x="3163703" y="720585"/>
                </a:lnTo>
                <a:cubicBezTo>
                  <a:pt x="3152795" y="704830"/>
                  <a:pt x="3140675" y="690286"/>
                  <a:pt x="3128556" y="674530"/>
                </a:cubicBezTo>
                <a:lnTo>
                  <a:pt x="3110377" y="651503"/>
                </a:lnTo>
                <a:close/>
                <a:moveTo>
                  <a:pt x="2901920" y="583634"/>
                </a:moveTo>
                <a:cubicBezTo>
                  <a:pt x="2907979" y="586058"/>
                  <a:pt x="2915251" y="588482"/>
                  <a:pt x="2922523" y="592117"/>
                </a:cubicBezTo>
                <a:cubicBezTo>
                  <a:pt x="2969790" y="639990"/>
                  <a:pt x="3013723" y="690892"/>
                  <a:pt x="3054475" y="744521"/>
                </a:cubicBezTo>
                <a:lnTo>
                  <a:pt x="3110897" y="828890"/>
                </a:lnTo>
                <a:lnTo>
                  <a:pt x="3107953" y="824813"/>
                </a:lnTo>
                <a:lnTo>
                  <a:pt x="3077653" y="781183"/>
                </a:lnTo>
                <a:lnTo>
                  <a:pt x="3044931" y="739976"/>
                </a:lnTo>
                <a:lnTo>
                  <a:pt x="3027964" y="719373"/>
                </a:lnTo>
                <a:lnTo>
                  <a:pt x="3010996" y="698769"/>
                </a:lnTo>
                <a:cubicBezTo>
                  <a:pt x="2998877" y="685438"/>
                  <a:pt x="2987968" y="672106"/>
                  <a:pt x="2975849" y="658775"/>
                </a:cubicBezTo>
                <a:cubicBezTo>
                  <a:pt x="2951610" y="633323"/>
                  <a:pt x="2927371" y="607873"/>
                  <a:pt x="2901920" y="583634"/>
                </a:cubicBezTo>
                <a:close/>
                <a:moveTo>
                  <a:pt x="1780859" y="195807"/>
                </a:moveTo>
                <a:cubicBezTo>
                  <a:pt x="2637621" y="195807"/>
                  <a:pt x="3332166" y="890351"/>
                  <a:pt x="3332166" y="1747115"/>
                </a:cubicBezTo>
                <a:cubicBezTo>
                  <a:pt x="3332166" y="1800663"/>
                  <a:pt x="3329453" y="1853577"/>
                  <a:pt x="3324156" y="1905727"/>
                </a:cubicBezTo>
                <a:lnTo>
                  <a:pt x="3303087" y="2043782"/>
                </a:lnTo>
                <a:lnTo>
                  <a:pt x="3306714" y="2051316"/>
                </a:lnTo>
                <a:cubicBezTo>
                  <a:pt x="3316410" y="2074344"/>
                  <a:pt x="3324893" y="2097371"/>
                  <a:pt x="3334590" y="2121610"/>
                </a:cubicBezTo>
                <a:cubicBezTo>
                  <a:pt x="3283686" y="2326432"/>
                  <a:pt x="3190366" y="2519133"/>
                  <a:pt x="3064323" y="2687596"/>
                </a:cubicBezTo>
                <a:cubicBezTo>
                  <a:pt x="2938279" y="2856058"/>
                  <a:pt x="2778300" y="2999069"/>
                  <a:pt x="2597718" y="3104510"/>
                </a:cubicBezTo>
                <a:cubicBezTo>
                  <a:pt x="2417137" y="3211162"/>
                  <a:pt x="2215951" y="3280243"/>
                  <a:pt x="2008706" y="3308119"/>
                </a:cubicBezTo>
                <a:cubicBezTo>
                  <a:pt x="1801462" y="3335993"/>
                  <a:pt x="1590581" y="3322662"/>
                  <a:pt x="1389396" y="3269336"/>
                </a:cubicBezTo>
                <a:cubicBezTo>
                  <a:pt x="1188211" y="3216010"/>
                  <a:pt x="999145" y="3121477"/>
                  <a:pt x="835530" y="2994221"/>
                </a:cubicBezTo>
                <a:cubicBezTo>
                  <a:pt x="671916" y="2866966"/>
                  <a:pt x="533753" y="2708199"/>
                  <a:pt x="431948" y="2528828"/>
                </a:cubicBezTo>
                <a:cubicBezTo>
                  <a:pt x="330144" y="2349458"/>
                  <a:pt x="264698" y="2149486"/>
                  <a:pt x="240459" y="1945876"/>
                </a:cubicBezTo>
                <a:lnTo>
                  <a:pt x="237747" y="1906951"/>
                </a:lnTo>
                <a:lnTo>
                  <a:pt x="237562" y="1905727"/>
                </a:lnTo>
                <a:lnTo>
                  <a:pt x="237293" y="1900425"/>
                </a:lnTo>
                <a:lnTo>
                  <a:pt x="229778" y="1792526"/>
                </a:lnTo>
                <a:lnTo>
                  <a:pt x="230518" y="1766237"/>
                </a:lnTo>
                <a:lnTo>
                  <a:pt x="229552" y="1747115"/>
                </a:lnTo>
                <a:lnTo>
                  <a:pt x="232943" y="1679963"/>
                </a:lnTo>
                <a:lnTo>
                  <a:pt x="234096" y="1638948"/>
                </a:lnTo>
                <a:lnTo>
                  <a:pt x="235621" y="1626932"/>
                </a:lnTo>
                <a:lnTo>
                  <a:pt x="237562" y="1588503"/>
                </a:lnTo>
                <a:cubicBezTo>
                  <a:pt x="317004" y="806246"/>
                  <a:pt x="977643" y="195807"/>
                  <a:pt x="1780859" y="195807"/>
                </a:cubicBezTo>
                <a:close/>
                <a:moveTo>
                  <a:pt x="1047623" y="143693"/>
                </a:moveTo>
                <a:cubicBezTo>
                  <a:pt x="988238" y="180052"/>
                  <a:pt x="933699" y="220046"/>
                  <a:pt x="879162" y="263676"/>
                </a:cubicBezTo>
                <a:cubicBezTo>
                  <a:pt x="759177" y="337607"/>
                  <a:pt x="648890" y="424868"/>
                  <a:pt x="549509" y="523036"/>
                </a:cubicBezTo>
                <a:cubicBezTo>
                  <a:pt x="451340" y="622417"/>
                  <a:pt x="364079" y="732705"/>
                  <a:pt x="291361" y="852689"/>
                </a:cubicBezTo>
                <a:cubicBezTo>
                  <a:pt x="218644" y="973885"/>
                  <a:pt x="161682" y="1102353"/>
                  <a:pt x="119263" y="1235668"/>
                </a:cubicBezTo>
                <a:cubicBezTo>
                  <a:pt x="79269" y="1368984"/>
                  <a:pt x="53817" y="1508360"/>
                  <a:pt x="45334" y="1647734"/>
                </a:cubicBezTo>
                <a:cubicBezTo>
                  <a:pt x="36850" y="1787110"/>
                  <a:pt x="45334" y="1927698"/>
                  <a:pt x="70785" y="2065861"/>
                </a:cubicBezTo>
                <a:cubicBezTo>
                  <a:pt x="75633" y="2101007"/>
                  <a:pt x="85328" y="2134942"/>
                  <a:pt x="92600" y="2168877"/>
                </a:cubicBezTo>
                <a:cubicBezTo>
                  <a:pt x="96236" y="2185844"/>
                  <a:pt x="101084" y="2202812"/>
                  <a:pt x="105932" y="2219779"/>
                </a:cubicBezTo>
                <a:cubicBezTo>
                  <a:pt x="110780" y="2236747"/>
                  <a:pt x="115628" y="2253714"/>
                  <a:pt x="120476" y="2270682"/>
                </a:cubicBezTo>
                <a:cubicBezTo>
                  <a:pt x="142291" y="2337340"/>
                  <a:pt x="166530" y="2403997"/>
                  <a:pt x="195617" y="2467019"/>
                </a:cubicBezTo>
                <a:cubicBezTo>
                  <a:pt x="224704" y="2531254"/>
                  <a:pt x="258639" y="2591851"/>
                  <a:pt x="293785" y="2652449"/>
                </a:cubicBezTo>
                <a:cubicBezTo>
                  <a:pt x="331356" y="2711835"/>
                  <a:pt x="370139" y="2770009"/>
                  <a:pt x="413770" y="2824548"/>
                </a:cubicBezTo>
                <a:cubicBezTo>
                  <a:pt x="456188" y="2880298"/>
                  <a:pt x="504666" y="2932411"/>
                  <a:pt x="553144" y="2982102"/>
                </a:cubicBezTo>
                <a:cubicBezTo>
                  <a:pt x="604047" y="3030581"/>
                  <a:pt x="654949" y="3077847"/>
                  <a:pt x="710699" y="3120266"/>
                </a:cubicBezTo>
                <a:cubicBezTo>
                  <a:pt x="765238" y="3163896"/>
                  <a:pt x="823412" y="3203890"/>
                  <a:pt x="882797" y="3240249"/>
                </a:cubicBezTo>
                <a:lnTo>
                  <a:pt x="928851" y="3266912"/>
                </a:lnTo>
                <a:lnTo>
                  <a:pt x="951879" y="3280245"/>
                </a:lnTo>
                <a:lnTo>
                  <a:pt x="974906" y="3292364"/>
                </a:lnTo>
                <a:lnTo>
                  <a:pt x="1022173" y="3316603"/>
                </a:lnTo>
                <a:cubicBezTo>
                  <a:pt x="1037928" y="3323875"/>
                  <a:pt x="1053684" y="3331147"/>
                  <a:pt x="1069439" y="3338419"/>
                </a:cubicBezTo>
                <a:cubicBezTo>
                  <a:pt x="1132460" y="3368717"/>
                  <a:pt x="1199119" y="3391745"/>
                  <a:pt x="1265776" y="3413560"/>
                </a:cubicBezTo>
                <a:cubicBezTo>
                  <a:pt x="1333646" y="3434163"/>
                  <a:pt x="1401515" y="3451130"/>
                  <a:pt x="1470598" y="3463250"/>
                </a:cubicBezTo>
                <a:cubicBezTo>
                  <a:pt x="1745712" y="3514152"/>
                  <a:pt x="2032946" y="3494761"/>
                  <a:pt x="2300789" y="3412348"/>
                </a:cubicBezTo>
                <a:cubicBezTo>
                  <a:pt x="2434104" y="3369930"/>
                  <a:pt x="2562572" y="3311755"/>
                  <a:pt x="2682556" y="3239038"/>
                </a:cubicBezTo>
                <a:cubicBezTo>
                  <a:pt x="2802539" y="3165108"/>
                  <a:pt x="2912828" y="3079059"/>
                  <a:pt x="3012209" y="2979679"/>
                </a:cubicBezTo>
                <a:cubicBezTo>
                  <a:pt x="3110377" y="2880298"/>
                  <a:pt x="3197638" y="2770009"/>
                  <a:pt x="3270355" y="2650026"/>
                </a:cubicBezTo>
                <a:cubicBezTo>
                  <a:pt x="3343073" y="2530041"/>
                  <a:pt x="3400036" y="2400362"/>
                  <a:pt x="3442454" y="2267046"/>
                </a:cubicBezTo>
                <a:cubicBezTo>
                  <a:pt x="3455786" y="2319160"/>
                  <a:pt x="3467905" y="2373699"/>
                  <a:pt x="3475177" y="2428236"/>
                </a:cubicBezTo>
                <a:cubicBezTo>
                  <a:pt x="3461845" y="2463384"/>
                  <a:pt x="3446090" y="2496106"/>
                  <a:pt x="3430334" y="2530041"/>
                </a:cubicBezTo>
                <a:cubicBezTo>
                  <a:pt x="3423062" y="2547008"/>
                  <a:pt x="3413367" y="2562764"/>
                  <a:pt x="3404884" y="2579732"/>
                </a:cubicBezTo>
                <a:cubicBezTo>
                  <a:pt x="3395188" y="2595487"/>
                  <a:pt x="3387916" y="2612454"/>
                  <a:pt x="3378220" y="2628210"/>
                </a:cubicBezTo>
                <a:cubicBezTo>
                  <a:pt x="3360040" y="2659721"/>
                  <a:pt x="3341862" y="2692444"/>
                  <a:pt x="3321258" y="2722743"/>
                </a:cubicBezTo>
                <a:lnTo>
                  <a:pt x="3290959" y="2768798"/>
                </a:lnTo>
                <a:lnTo>
                  <a:pt x="3258236" y="2813639"/>
                </a:lnTo>
                <a:cubicBezTo>
                  <a:pt x="3170975" y="2933624"/>
                  <a:pt x="3067959" y="3041488"/>
                  <a:pt x="2955246" y="3136021"/>
                </a:cubicBezTo>
                <a:cubicBezTo>
                  <a:pt x="2728611" y="3325086"/>
                  <a:pt x="2454708" y="3458402"/>
                  <a:pt x="2166262" y="3517789"/>
                </a:cubicBezTo>
                <a:cubicBezTo>
                  <a:pt x="2022038" y="3548087"/>
                  <a:pt x="1875392" y="3558995"/>
                  <a:pt x="1728744" y="3554147"/>
                </a:cubicBezTo>
                <a:cubicBezTo>
                  <a:pt x="1654815" y="3552935"/>
                  <a:pt x="1582098" y="3544452"/>
                  <a:pt x="1509380" y="3533543"/>
                </a:cubicBezTo>
                <a:cubicBezTo>
                  <a:pt x="1491200" y="3531120"/>
                  <a:pt x="1473021" y="3527484"/>
                  <a:pt x="1454841" y="3523848"/>
                </a:cubicBezTo>
                <a:cubicBezTo>
                  <a:pt x="1437874" y="3520213"/>
                  <a:pt x="1419695" y="3517789"/>
                  <a:pt x="1401515" y="3512941"/>
                </a:cubicBezTo>
                <a:cubicBezTo>
                  <a:pt x="1365157" y="3503245"/>
                  <a:pt x="1330010" y="3495973"/>
                  <a:pt x="1294863" y="3485065"/>
                </a:cubicBezTo>
                <a:lnTo>
                  <a:pt x="1242749" y="3469310"/>
                </a:lnTo>
                <a:lnTo>
                  <a:pt x="1190634" y="3451130"/>
                </a:lnTo>
                <a:cubicBezTo>
                  <a:pt x="1155488" y="3439011"/>
                  <a:pt x="1121553" y="3424467"/>
                  <a:pt x="1087619" y="3411136"/>
                </a:cubicBezTo>
                <a:cubicBezTo>
                  <a:pt x="1070651" y="3403864"/>
                  <a:pt x="1054895" y="3395380"/>
                  <a:pt x="1037928" y="3388108"/>
                </a:cubicBezTo>
                <a:cubicBezTo>
                  <a:pt x="1020960" y="3379625"/>
                  <a:pt x="1003993" y="3372353"/>
                  <a:pt x="988238" y="3363869"/>
                </a:cubicBezTo>
                <a:cubicBezTo>
                  <a:pt x="955515" y="3346902"/>
                  <a:pt x="922792" y="3331147"/>
                  <a:pt x="891281" y="3311755"/>
                </a:cubicBezTo>
                <a:cubicBezTo>
                  <a:pt x="875525" y="3302060"/>
                  <a:pt x="859770" y="3293575"/>
                  <a:pt x="844014" y="3283880"/>
                </a:cubicBezTo>
                <a:lnTo>
                  <a:pt x="797960" y="3253581"/>
                </a:lnTo>
                <a:lnTo>
                  <a:pt x="774933" y="3239038"/>
                </a:lnTo>
                <a:lnTo>
                  <a:pt x="753118" y="3223282"/>
                </a:lnTo>
                <a:lnTo>
                  <a:pt x="708275" y="3190560"/>
                </a:lnTo>
                <a:cubicBezTo>
                  <a:pt x="650101" y="3145716"/>
                  <a:pt x="594351" y="3098451"/>
                  <a:pt x="542237" y="3047548"/>
                </a:cubicBezTo>
                <a:cubicBezTo>
                  <a:pt x="488911" y="2996646"/>
                  <a:pt x="440433" y="2942107"/>
                  <a:pt x="394378" y="2886357"/>
                </a:cubicBezTo>
                <a:cubicBezTo>
                  <a:pt x="349535" y="2829396"/>
                  <a:pt x="305905" y="2770009"/>
                  <a:pt x="268335" y="2708200"/>
                </a:cubicBezTo>
                <a:cubicBezTo>
                  <a:pt x="248943" y="2677900"/>
                  <a:pt x="231976" y="2645178"/>
                  <a:pt x="213796" y="2613667"/>
                </a:cubicBezTo>
                <a:cubicBezTo>
                  <a:pt x="204100" y="2597911"/>
                  <a:pt x="196828" y="2580943"/>
                  <a:pt x="188345" y="2565188"/>
                </a:cubicBezTo>
                <a:cubicBezTo>
                  <a:pt x="179861" y="2549433"/>
                  <a:pt x="171378" y="2533678"/>
                  <a:pt x="164106" y="2516710"/>
                </a:cubicBezTo>
                <a:lnTo>
                  <a:pt x="142291" y="2467019"/>
                </a:lnTo>
                <a:cubicBezTo>
                  <a:pt x="138654" y="2458536"/>
                  <a:pt x="135019" y="2450052"/>
                  <a:pt x="131383" y="2441568"/>
                </a:cubicBezTo>
                <a:lnTo>
                  <a:pt x="121687" y="2416117"/>
                </a:lnTo>
                <a:lnTo>
                  <a:pt x="102296" y="2365214"/>
                </a:lnTo>
                <a:cubicBezTo>
                  <a:pt x="96236" y="2348247"/>
                  <a:pt x="91389" y="2330068"/>
                  <a:pt x="85328" y="2313101"/>
                </a:cubicBezTo>
                <a:cubicBezTo>
                  <a:pt x="73209" y="2279166"/>
                  <a:pt x="64726" y="2244018"/>
                  <a:pt x="55030" y="2208872"/>
                </a:cubicBezTo>
                <a:cubicBezTo>
                  <a:pt x="50182" y="2190692"/>
                  <a:pt x="46546" y="2173725"/>
                  <a:pt x="42910" y="2155546"/>
                </a:cubicBezTo>
                <a:cubicBezTo>
                  <a:pt x="39274" y="2137366"/>
                  <a:pt x="35639" y="2120399"/>
                  <a:pt x="32002" y="2102220"/>
                </a:cubicBezTo>
                <a:cubicBezTo>
                  <a:pt x="18671" y="2030713"/>
                  <a:pt x="7763" y="1959209"/>
                  <a:pt x="4128" y="1886491"/>
                </a:cubicBezTo>
                <a:cubicBezTo>
                  <a:pt x="-5568" y="1742267"/>
                  <a:pt x="1704" y="1596832"/>
                  <a:pt x="27154" y="1453821"/>
                </a:cubicBezTo>
                <a:lnTo>
                  <a:pt x="36850" y="1400495"/>
                </a:lnTo>
                <a:cubicBezTo>
                  <a:pt x="40486" y="1382316"/>
                  <a:pt x="45334" y="1365348"/>
                  <a:pt x="48969" y="1347168"/>
                </a:cubicBezTo>
                <a:cubicBezTo>
                  <a:pt x="53817" y="1330201"/>
                  <a:pt x="57454" y="1312022"/>
                  <a:pt x="62302" y="1295055"/>
                </a:cubicBezTo>
                <a:lnTo>
                  <a:pt x="78056" y="1242940"/>
                </a:lnTo>
                <a:cubicBezTo>
                  <a:pt x="80480" y="1234457"/>
                  <a:pt x="82904" y="1225972"/>
                  <a:pt x="85328" y="1217489"/>
                </a:cubicBezTo>
                <a:lnTo>
                  <a:pt x="93813" y="1190826"/>
                </a:lnTo>
                <a:lnTo>
                  <a:pt x="111991" y="1139924"/>
                </a:lnTo>
                <a:cubicBezTo>
                  <a:pt x="119263" y="1122957"/>
                  <a:pt x="125323" y="1105989"/>
                  <a:pt x="132595" y="1089022"/>
                </a:cubicBezTo>
                <a:cubicBezTo>
                  <a:pt x="138654" y="1072054"/>
                  <a:pt x="145926" y="1055087"/>
                  <a:pt x="153198" y="1039331"/>
                </a:cubicBezTo>
                <a:cubicBezTo>
                  <a:pt x="168954" y="1006608"/>
                  <a:pt x="183498" y="973885"/>
                  <a:pt x="200465" y="942374"/>
                </a:cubicBezTo>
                <a:cubicBezTo>
                  <a:pt x="208948" y="926619"/>
                  <a:pt x="217432" y="910863"/>
                  <a:pt x="225915" y="895108"/>
                </a:cubicBezTo>
                <a:lnTo>
                  <a:pt x="253791" y="847841"/>
                </a:lnTo>
                <a:cubicBezTo>
                  <a:pt x="263487" y="832086"/>
                  <a:pt x="273182" y="816330"/>
                  <a:pt x="282878" y="801787"/>
                </a:cubicBezTo>
                <a:lnTo>
                  <a:pt x="311965" y="756945"/>
                </a:lnTo>
                <a:lnTo>
                  <a:pt x="343476" y="713314"/>
                </a:lnTo>
                <a:cubicBezTo>
                  <a:pt x="354383" y="697558"/>
                  <a:pt x="365291" y="683015"/>
                  <a:pt x="376198" y="669684"/>
                </a:cubicBezTo>
                <a:cubicBezTo>
                  <a:pt x="464672" y="556971"/>
                  <a:pt x="566476" y="453955"/>
                  <a:pt x="679188" y="365481"/>
                </a:cubicBezTo>
                <a:cubicBezTo>
                  <a:pt x="793112" y="277009"/>
                  <a:pt x="916732" y="201867"/>
                  <a:pt x="1047623" y="143693"/>
                </a:cubicBezTo>
                <a:close/>
                <a:moveTo>
                  <a:pt x="2391686" y="138845"/>
                </a:moveTo>
                <a:cubicBezTo>
                  <a:pt x="2413501" y="144904"/>
                  <a:pt x="2436528" y="150965"/>
                  <a:pt x="2458343" y="158237"/>
                </a:cubicBezTo>
                <a:lnTo>
                  <a:pt x="2525002" y="181263"/>
                </a:lnTo>
                <a:cubicBezTo>
                  <a:pt x="2728611" y="279433"/>
                  <a:pt x="2911616" y="417596"/>
                  <a:pt x="3061899" y="584846"/>
                </a:cubicBezTo>
                <a:lnTo>
                  <a:pt x="3024329" y="550912"/>
                </a:lnTo>
                <a:cubicBezTo>
                  <a:pt x="3010996" y="540003"/>
                  <a:pt x="2998877" y="529096"/>
                  <a:pt x="2985546" y="518188"/>
                </a:cubicBezTo>
                <a:cubicBezTo>
                  <a:pt x="2815872" y="353361"/>
                  <a:pt x="2613474" y="222470"/>
                  <a:pt x="2391686" y="138845"/>
                </a:cubicBezTo>
                <a:close/>
                <a:moveTo>
                  <a:pt x="2031734" y="136421"/>
                </a:moveTo>
                <a:lnTo>
                  <a:pt x="2059608" y="136421"/>
                </a:lnTo>
                <a:lnTo>
                  <a:pt x="2110510" y="146117"/>
                </a:lnTo>
                <a:lnTo>
                  <a:pt x="2161413" y="158237"/>
                </a:lnTo>
                <a:lnTo>
                  <a:pt x="2186864" y="164296"/>
                </a:lnTo>
                <a:cubicBezTo>
                  <a:pt x="2195348" y="166720"/>
                  <a:pt x="2203832" y="169144"/>
                  <a:pt x="2212315" y="171567"/>
                </a:cubicBezTo>
                <a:lnTo>
                  <a:pt x="2262006" y="186111"/>
                </a:lnTo>
                <a:cubicBezTo>
                  <a:pt x="2327452" y="207926"/>
                  <a:pt x="2392897" y="232166"/>
                  <a:pt x="2455919" y="262465"/>
                </a:cubicBezTo>
                <a:cubicBezTo>
                  <a:pt x="2583174" y="320639"/>
                  <a:pt x="2700735" y="396992"/>
                  <a:pt x="2807387" y="485466"/>
                </a:cubicBezTo>
                <a:cubicBezTo>
                  <a:pt x="2798903" y="480618"/>
                  <a:pt x="2789207" y="476981"/>
                  <a:pt x="2780724" y="472134"/>
                </a:cubicBezTo>
                <a:cubicBezTo>
                  <a:pt x="2777088" y="469710"/>
                  <a:pt x="2772240" y="467286"/>
                  <a:pt x="2768605" y="464862"/>
                </a:cubicBezTo>
                <a:cubicBezTo>
                  <a:pt x="2532272" y="283068"/>
                  <a:pt x="2245038" y="167932"/>
                  <a:pt x="1949321" y="137633"/>
                </a:cubicBezTo>
                <a:lnTo>
                  <a:pt x="2003858" y="137633"/>
                </a:lnTo>
                <a:close/>
                <a:moveTo>
                  <a:pt x="1780858" y="103698"/>
                </a:moveTo>
                <a:lnTo>
                  <a:pt x="1715412" y="113393"/>
                </a:lnTo>
                <a:lnTo>
                  <a:pt x="1698445" y="115817"/>
                </a:lnTo>
                <a:lnTo>
                  <a:pt x="1681477" y="119453"/>
                </a:lnTo>
                <a:lnTo>
                  <a:pt x="1648755" y="126724"/>
                </a:lnTo>
                <a:cubicBezTo>
                  <a:pt x="1453629" y="142480"/>
                  <a:pt x="1262139" y="193383"/>
                  <a:pt x="1086406" y="277007"/>
                </a:cubicBezTo>
                <a:cubicBezTo>
                  <a:pt x="910671" y="359421"/>
                  <a:pt x="749482" y="475769"/>
                  <a:pt x="613742" y="615145"/>
                </a:cubicBezTo>
                <a:cubicBezTo>
                  <a:pt x="668280" y="544851"/>
                  <a:pt x="728878" y="478193"/>
                  <a:pt x="796747" y="416383"/>
                </a:cubicBezTo>
                <a:cubicBezTo>
                  <a:pt x="867041" y="364268"/>
                  <a:pt x="943395" y="319427"/>
                  <a:pt x="1020960" y="279431"/>
                </a:cubicBezTo>
                <a:cubicBezTo>
                  <a:pt x="1060954" y="260040"/>
                  <a:pt x="1100950" y="241861"/>
                  <a:pt x="1140944" y="224894"/>
                </a:cubicBezTo>
                <a:lnTo>
                  <a:pt x="1202754" y="201866"/>
                </a:lnTo>
                <a:cubicBezTo>
                  <a:pt x="1222145" y="194594"/>
                  <a:pt x="1243961" y="188535"/>
                  <a:pt x="1264563" y="181263"/>
                </a:cubicBezTo>
                <a:cubicBezTo>
                  <a:pt x="1348189" y="155811"/>
                  <a:pt x="1434238" y="133996"/>
                  <a:pt x="1520287" y="121876"/>
                </a:cubicBezTo>
                <a:cubicBezTo>
                  <a:pt x="1606336" y="109757"/>
                  <a:pt x="1693597" y="103698"/>
                  <a:pt x="1780858" y="103698"/>
                </a:cubicBezTo>
                <a:close/>
                <a:moveTo>
                  <a:pt x="1733611" y="284"/>
                </a:moveTo>
                <a:cubicBezTo>
                  <a:pt x="1914554" y="-2955"/>
                  <a:pt x="2095665" y="21587"/>
                  <a:pt x="2269278" y="73399"/>
                </a:cubicBezTo>
                <a:cubicBezTo>
                  <a:pt x="2253523" y="70975"/>
                  <a:pt x="2237767" y="68552"/>
                  <a:pt x="2224436" y="66128"/>
                </a:cubicBezTo>
                <a:cubicBezTo>
                  <a:pt x="2208680" y="63704"/>
                  <a:pt x="2192925" y="62491"/>
                  <a:pt x="2177169" y="61280"/>
                </a:cubicBezTo>
                <a:cubicBezTo>
                  <a:pt x="2135962" y="50371"/>
                  <a:pt x="2093544" y="43100"/>
                  <a:pt x="2051125" y="35828"/>
                </a:cubicBezTo>
                <a:cubicBezTo>
                  <a:pt x="2029310" y="33404"/>
                  <a:pt x="2008707" y="29769"/>
                  <a:pt x="1986892" y="27345"/>
                </a:cubicBezTo>
                <a:cubicBezTo>
                  <a:pt x="1965077" y="24921"/>
                  <a:pt x="1944473" y="22497"/>
                  <a:pt x="1922658" y="21285"/>
                </a:cubicBezTo>
                <a:cubicBezTo>
                  <a:pt x="1900842" y="20073"/>
                  <a:pt x="1880240" y="16437"/>
                  <a:pt x="1858424" y="16437"/>
                </a:cubicBezTo>
                <a:lnTo>
                  <a:pt x="1794190" y="14013"/>
                </a:lnTo>
                <a:cubicBezTo>
                  <a:pt x="1772375" y="14013"/>
                  <a:pt x="1751772" y="15225"/>
                  <a:pt x="1729957" y="15225"/>
                </a:cubicBezTo>
                <a:lnTo>
                  <a:pt x="1697233" y="16437"/>
                </a:lnTo>
                <a:cubicBezTo>
                  <a:pt x="1687538" y="17649"/>
                  <a:pt x="1676631" y="17649"/>
                  <a:pt x="1665722" y="18861"/>
                </a:cubicBezTo>
                <a:cubicBezTo>
                  <a:pt x="1493624" y="28556"/>
                  <a:pt x="1323950" y="64915"/>
                  <a:pt x="1162760" y="125513"/>
                </a:cubicBezTo>
                <a:cubicBezTo>
                  <a:pt x="1172456" y="120665"/>
                  <a:pt x="1179727" y="117030"/>
                  <a:pt x="1185787" y="113393"/>
                </a:cubicBezTo>
                <a:cubicBezTo>
                  <a:pt x="1191847" y="110969"/>
                  <a:pt x="1197906" y="107334"/>
                  <a:pt x="1203967" y="104910"/>
                </a:cubicBezTo>
                <a:cubicBezTo>
                  <a:pt x="1216086" y="98850"/>
                  <a:pt x="1228206" y="92791"/>
                  <a:pt x="1250021" y="84306"/>
                </a:cubicBezTo>
                <a:cubicBezTo>
                  <a:pt x="1260928" y="79459"/>
                  <a:pt x="1274260" y="74611"/>
                  <a:pt x="1290015" y="69763"/>
                </a:cubicBezTo>
                <a:cubicBezTo>
                  <a:pt x="1305771" y="64915"/>
                  <a:pt x="1325163" y="57643"/>
                  <a:pt x="1349402" y="51584"/>
                </a:cubicBezTo>
                <a:cubicBezTo>
                  <a:pt x="1373641" y="45524"/>
                  <a:pt x="1401515" y="38252"/>
                  <a:pt x="1435450" y="30980"/>
                </a:cubicBezTo>
                <a:cubicBezTo>
                  <a:pt x="1452418" y="28556"/>
                  <a:pt x="1470598" y="24921"/>
                  <a:pt x="1489989" y="21285"/>
                </a:cubicBezTo>
                <a:cubicBezTo>
                  <a:pt x="1499685" y="20073"/>
                  <a:pt x="1509380" y="17649"/>
                  <a:pt x="1520287" y="16437"/>
                </a:cubicBezTo>
                <a:cubicBezTo>
                  <a:pt x="1529983" y="15225"/>
                  <a:pt x="1542102" y="14013"/>
                  <a:pt x="1553011" y="12801"/>
                </a:cubicBezTo>
                <a:cubicBezTo>
                  <a:pt x="1613003" y="5530"/>
                  <a:pt x="1673298" y="1364"/>
                  <a:pt x="1733611" y="284"/>
                </a:cubicBezTo>
                <a:close/>
              </a:path>
            </a:pathLst>
          </a:custGeom>
          <a:solidFill>
            <a:schemeClr val="bg1">
              <a:lumMod val="85000"/>
            </a:schemeClr>
          </a:solidFill>
        </p:spPr>
        <p:txBody>
          <a:bodyPr wrap="square" lIns="0" tIns="1512000" rIns="0" bIns="0" anchor="t">
            <a:noAutofit/>
          </a:bodyPr>
          <a:lstStyle>
            <a:lvl1pPr marL="0" indent="0" algn="ctr">
              <a:buNone/>
              <a:defRPr sz="1100" i="1">
                <a:solidFill>
                  <a:schemeClr val="tx1"/>
                </a:solidFill>
                <a:latin typeface="+mn-lt"/>
                <a:cs typeface="Times New Roman" panose="02020603050405020304" pitchFamily="18" charset="0"/>
              </a:defRPr>
            </a:lvl1pPr>
          </a:lstStyle>
          <a:p>
            <a:r>
              <a:rPr lang="en-US" noProof="0" dirty="0"/>
              <a:t>Insert or Drag &amp; Drop </a:t>
            </a:r>
            <a:br>
              <a:rPr lang="en-US" noProof="0" dirty="0"/>
            </a:br>
            <a:r>
              <a:rPr lang="en-US" noProof="0" dirty="0"/>
              <a:t>Your Photo</a:t>
            </a:r>
          </a:p>
        </p:txBody>
      </p:sp>
      <p:sp>
        <p:nvSpPr>
          <p:cNvPr id="20" name="Title 1">
            <a:extLst>
              <a:ext uri="{FF2B5EF4-FFF2-40B4-BE49-F238E27FC236}">
                <a16:creationId xmlns="" xmlns:a16="http://schemas.microsoft.com/office/drawing/2014/main" id="{0483305E-326A-457F-81F0-A9A74DBFDD3B}"/>
              </a:ext>
            </a:extLst>
          </p:cNvPr>
          <p:cNvSpPr>
            <a:spLocks noGrp="1"/>
          </p:cNvSpPr>
          <p:nvPr>
            <p:ph type="ctrTitle" hasCustomPrompt="1"/>
          </p:nvPr>
        </p:nvSpPr>
        <p:spPr>
          <a:xfrm>
            <a:off x="7859470" y="2774487"/>
            <a:ext cx="3863221" cy="720000"/>
          </a:xfrm>
        </p:spPr>
        <p:txBody>
          <a:bodyPr anchor="b"/>
          <a:lstStyle>
            <a:lvl1pPr algn="r">
              <a:defRPr sz="4500">
                <a:solidFill>
                  <a:schemeClr val="bg1"/>
                </a:solidFill>
              </a:defRPr>
            </a:lvl1pPr>
          </a:lstStyle>
          <a:p>
            <a:r>
              <a:rPr lang="en-US" noProof="0"/>
              <a:t>Slide Title</a:t>
            </a:r>
          </a:p>
        </p:txBody>
      </p:sp>
      <p:sp>
        <p:nvSpPr>
          <p:cNvPr id="21" name="Subtitle 2">
            <a:extLst>
              <a:ext uri="{FF2B5EF4-FFF2-40B4-BE49-F238E27FC236}">
                <a16:creationId xmlns="" xmlns:a16="http://schemas.microsoft.com/office/drawing/2014/main" id="{B243D003-5AB8-421B-BD18-42CA03E14B9D}"/>
              </a:ext>
            </a:extLst>
          </p:cNvPr>
          <p:cNvSpPr>
            <a:spLocks noGrp="1"/>
          </p:cNvSpPr>
          <p:nvPr>
            <p:ph type="subTitle" idx="1"/>
          </p:nvPr>
        </p:nvSpPr>
        <p:spPr>
          <a:xfrm>
            <a:off x="7859470" y="3708117"/>
            <a:ext cx="3863221" cy="1415429"/>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520546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107E61-D2F8-452B-B53A-91FE1E439E24}"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C90BFE-2DA5-42B2-BCE6-06580E38D206}" type="slidenum">
              <a:rPr lang="en-GB" smtClean="0"/>
              <a:pPr/>
              <a:t>‹#›</a:t>
            </a:fld>
            <a:endParaRPr lang="en-GB" dirty="0"/>
          </a:p>
        </p:txBody>
      </p:sp>
    </p:spTree>
    <p:extLst>
      <p:ext uri="{BB962C8B-B14F-4D97-AF65-F5344CB8AC3E}">
        <p14:creationId xmlns:p14="http://schemas.microsoft.com/office/powerpoint/2010/main" val="1591466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90D44C-5E2F-400D-88F9-B60B318A44C9}" type="datetimeFigureOut">
              <a:rPr lang="en-US" smtClean="0"/>
              <a:t>3/23/2023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C90BFE-2DA5-42B2-BCE6-06580E38D206}" type="slidenum">
              <a:rPr lang="en-GB" smtClean="0"/>
              <a:t>‹#›</a:t>
            </a:fld>
            <a:endParaRPr lang="en-GB"/>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9853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586B75A-687E-405C-8A0B-8D00578BA2C3}" type="datetimeFigureOut">
              <a:rPr lang="en-US" smtClean="0"/>
              <a:pPr/>
              <a:t>3/23/2023</a:t>
            </a:fld>
            <a:endParaRPr lang="en-US" dirty="0"/>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C90BFE-2DA5-42B2-BCE6-06580E38D206}" type="slidenum">
              <a:rPr lang="en-GB" smtClean="0"/>
              <a:pPr/>
              <a:t>‹#›</a:t>
            </a:fld>
            <a:endParaRPr lang="en-GB" dirty="0"/>
          </a:p>
        </p:txBody>
      </p:sp>
    </p:spTree>
    <p:extLst>
      <p:ext uri="{BB962C8B-B14F-4D97-AF65-F5344CB8AC3E}">
        <p14:creationId xmlns:p14="http://schemas.microsoft.com/office/powerpoint/2010/main" val="3745415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3/23/2023</a:t>
            </a:fld>
            <a:endParaRPr lang="en-US" dirty="0"/>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A3C90BFE-2DA5-42B2-BCE6-06580E38D206}" type="slidenum">
              <a:rPr lang="en-GB" smtClean="0"/>
              <a:t>‹#›</a:t>
            </a:fld>
            <a:endParaRPr lang="en-GB"/>
          </a:p>
        </p:txBody>
      </p:sp>
    </p:spTree>
    <p:extLst>
      <p:ext uri="{BB962C8B-B14F-4D97-AF65-F5344CB8AC3E}">
        <p14:creationId xmlns:p14="http://schemas.microsoft.com/office/powerpoint/2010/main" val="2457720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81158B3-6703-4BBB-A09E-33FD65E7DB24}" type="datetimeFigureOut">
              <a:rPr lang="en-US" smtClean="0"/>
              <a:t>3/23/2023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3C90BFE-2DA5-42B2-BCE6-06580E38D206}" type="slidenum">
              <a:rPr lang="en-GB" smtClean="0"/>
              <a:pPr/>
              <a:t>‹#›</a:t>
            </a:fld>
            <a:endParaRPr lang="en-GB" dirty="0"/>
          </a:p>
        </p:txBody>
      </p:sp>
    </p:spTree>
    <p:extLst>
      <p:ext uri="{BB962C8B-B14F-4D97-AF65-F5344CB8AC3E}">
        <p14:creationId xmlns:p14="http://schemas.microsoft.com/office/powerpoint/2010/main" val="148961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FE9955-2DD3-491E-92B6-7018343227CE}" type="datetimeFigureOut">
              <a:rPr lang="en-US" smtClean="0"/>
              <a:t>3/23/2023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3C90BFE-2DA5-42B2-BCE6-06580E38D206}" type="slidenum">
              <a:rPr lang="en-GB" smtClean="0"/>
              <a:t>‹#›</a:t>
            </a:fld>
            <a:endParaRPr lang="en-GB"/>
          </a:p>
        </p:txBody>
      </p:sp>
    </p:spTree>
    <p:extLst>
      <p:ext uri="{BB962C8B-B14F-4D97-AF65-F5344CB8AC3E}">
        <p14:creationId xmlns:p14="http://schemas.microsoft.com/office/powerpoint/2010/main" val="4126999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3/23/2023</a:t>
            </a:fld>
            <a:endParaRPr lang="en-US" dirty="0"/>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C90BFE-2DA5-42B2-BCE6-06580E38D206}" type="slidenum">
              <a:rPr lang="en-GB" smtClean="0"/>
              <a:t>‹#›</a:t>
            </a:fld>
            <a:endParaRPr lang="en-GB"/>
          </a:p>
        </p:txBody>
      </p:sp>
    </p:spTree>
    <p:extLst>
      <p:ext uri="{BB962C8B-B14F-4D97-AF65-F5344CB8AC3E}">
        <p14:creationId xmlns:p14="http://schemas.microsoft.com/office/powerpoint/2010/main" val="3834455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586B75A-687E-405C-8A0B-8D00578BA2C3}" type="datetimeFigureOut">
              <a:rPr lang="en-US" smtClean="0"/>
              <a:pPr/>
              <a:t>3/23/2023</a:t>
            </a:fld>
            <a:endParaRPr lang="en-US" dirty="0"/>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A3C90BFE-2DA5-42B2-BCE6-06580E38D206}" type="slidenum">
              <a:rPr lang="en-GB" smtClean="0"/>
              <a:t>‹#›</a:t>
            </a:fld>
            <a:endParaRPr lang="en-GB"/>
          </a:p>
        </p:txBody>
      </p:sp>
    </p:spTree>
    <p:extLst>
      <p:ext uri="{BB962C8B-B14F-4D97-AF65-F5344CB8AC3E}">
        <p14:creationId xmlns:p14="http://schemas.microsoft.com/office/powerpoint/2010/main" val="2988872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076EEBD8-FC4A-4554-B6A0-3A9F3EB729C7}" type="datetime1">
              <a:rPr lang="en-US" smtClean="0"/>
              <a:t>3/23/2023</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7395661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53" r:id="rId12"/>
    <p:sldLayoutId id="2147483685" r:id="rId13"/>
    <p:sldLayoutId id="2147483686" r:id="rId14"/>
  </p:sldLayoutIdLst>
  <p:hf hdr="0" ftr="0" dt="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5.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xlinux.nist.gov/dads/HTML/binaryRelation.html" TargetMode="External"/><Relationship Id="rId2" Type="http://schemas.openxmlformats.org/officeDocument/2006/relationships/hyperlink" Target="https://www.geeksforgeeks.org/transitive-closure-of-a-graph/"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mungingdata.com/python/dag-directed-acyclic-graph-networkx/"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youtu.be/pVfj6mxhdMw" TargetMode="External"/><Relationship Id="rId2" Type="http://schemas.openxmlformats.org/officeDocument/2006/relationships/hyperlink" Target="https://mungingdata.com/python/dag-directed-acyclic-graph-networkx/"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54.emf"/></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mungingdata.com/python/dag-directed-acyclic-graph-networkx/"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Ksc6103 </a:t>
            </a:r>
            <a:br>
              <a:rPr lang="en-US" dirty="0" smtClean="0"/>
            </a:br>
            <a:r>
              <a:rPr lang="en-US" dirty="0" smtClean="0"/>
              <a:t>DATA STRUCTURE &amp; ALGORITHM</a:t>
            </a:r>
            <a:endParaRPr lang="en-US" dirty="0"/>
          </a:p>
        </p:txBody>
      </p:sp>
      <p:sp>
        <p:nvSpPr>
          <p:cNvPr id="3" name="Subtitle 2"/>
          <p:cNvSpPr>
            <a:spLocks noGrp="1"/>
          </p:cNvSpPr>
          <p:nvPr>
            <p:ph type="subTitle" idx="1"/>
          </p:nvPr>
        </p:nvSpPr>
        <p:spPr/>
        <p:txBody>
          <a:bodyPr>
            <a:normAutofit/>
          </a:bodyPr>
          <a:lstStyle/>
          <a:p>
            <a:r>
              <a:rPr lang="en-US" sz="4000" dirty="0"/>
              <a:t>GRAPH</a:t>
            </a:r>
          </a:p>
        </p:txBody>
      </p:sp>
      <p:sp>
        <p:nvSpPr>
          <p:cNvPr id="4" name="Slide Number Placeholder 3"/>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3376085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3C90BFE-2DA5-42B2-BCE6-06580E38D206}" type="slidenum">
              <a:rPr lang="en-GB" smtClean="0"/>
              <a:pPr/>
              <a:t>10</a:t>
            </a:fld>
            <a:endParaRPr lang="en-GB" dirty="0"/>
          </a:p>
        </p:txBody>
      </p:sp>
      <p:pic>
        <p:nvPicPr>
          <p:cNvPr id="5" name="Picture 4"/>
          <p:cNvPicPr>
            <a:picLocks noChangeAspect="1"/>
          </p:cNvPicPr>
          <p:nvPr/>
        </p:nvPicPr>
        <p:blipFill>
          <a:blip r:embed="rId2"/>
          <a:stretch>
            <a:fillRect/>
          </a:stretch>
        </p:blipFill>
        <p:spPr>
          <a:xfrm>
            <a:off x="404812" y="282575"/>
            <a:ext cx="11253788" cy="6350896"/>
          </a:xfrm>
          <a:prstGeom prst="rect">
            <a:avLst/>
          </a:prstGeom>
        </p:spPr>
      </p:pic>
    </p:spTree>
    <p:extLst>
      <p:ext uri="{BB962C8B-B14F-4D97-AF65-F5344CB8AC3E}">
        <p14:creationId xmlns:p14="http://schemas.microsoft.com/office/powerpoint/2010/main" val="34682386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3C90BFE-2DA5-42B2-BCE6-06580E38D206}" type="slidenum">
              <a:rPr lang="en-GB" smtClean="0"/>
              <a:pPr/>
              <a:t>11</a:t>
            </a:fld>
            <a:endParaRPr lang="en-GB" dirty="0"/>
          </a:p>
        </p:txBody>
      </p:sp>
      <p:pic>
        <p:nvPicPr>
          <p:cNvPr id="5" name="Picture 4"/>
          <p:cNvPicPr>
            <a:picLocks noChangeAspect="1"/>
          </p:cNvPicPr>
          <p:nvPr/>
        </p:nvPicPr>
        <p:blipFill>
          <a:blip r:embed="rId2"/>
          <a:stretch>
            <a:fillRect/>
          </a:stretch>
        </p:blipFill>
        <p:spPr>
          <a:xfrm>
            <a:off x="485774" y="307975"/>
            <a:ext cx="11198225" cy="6333838"/>
          </a:xfrm>
          <a:prstGeom prst="rect">
            <a:avLst/>
          </a:prstGeom>
        </p:spPr>
      </p:pic>
    </p:spTree>
    <p:extLst>
      <p:ext uri="{BB962C8B-B14F-4D97-AF65-F5344CB8AC3E}">
        <p14:creationId xmlns:p14="http://schemas.microsoft.com/office/powerpoint/2010/main" val="3412990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3C90BFE-2DA5-42B2-BCE6-06580E38D206}" type="slidenum">
              <a:rPr lang="en-GB" smtClean="0"/>
              <a:pPr/>
              <a:t>12</a:t>
            </a:fld>
            <a:endParaRPr lang="en-GB" dirty="0"/>
          </a:p>
        </p:txBody>
      </p:sp>
      <p:pic>
        <p:nvPicPr>
          <p:cNvPr id="5" name="Picture 4"/>
          <p:cNvPicPr>
            <a:picLocks noChangeAspect="1"/>
          </p:cNvPicPr>
          <p:nvPr/>
        </p:nvPicPr>
        <p:blipFill>
          <a:blip r:embed="rId2"/>
          <a:stretch>
            <a:fillRect/>
          </a:stretch>
        </p:blipFill>
        <p:spPr>
          <a:xfrm>
            <a:off x="431800" y="282575"/>
            <a:ext cx="11277600" cy="6293304"/>
          </a:xfrm>
          <a:prstGeom prst="rect">
            <a:avLst/>
          </a:prstGeom>
        </p:spPr>
      </p:pic>
    </p:spTree>
    <p:extLst>
      <p:ext uri="{BB962C8B-B14F-4D97-AF65-F5344CB8AC3E}">
        <p14:creationId xmlns:p14="http://schemas.microsoft.com/office/powerpoint/2010/main" val="39165246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Type of graph</a:t>
            </a:r>
            <a:endParaRPr lang="en-US" dirty="0">
              <a:solidFill>
                <a:schemeClr val="tx1"/>
              </a:solidFill>
            </a:endParaRPr>
          </a:p>
        </p:txBody>
      </p:sp>
      <p:sp>
        <p:nvSpPr>
          <p:cNvPr id="6" name="Text Placeholder 5"/>
          <p:cNvSpPr>
            <a:spLocks noGrp="1"/>
          </p:cNvSpPr>
          <p:nvPr>
            <p:ph type="body"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13</a:t>
            </a:fld>
            <a:endParaRPr lang="en-GB" dirty="0">
              <a:solidFill>
                <a:schemeClr val="tx1"/>
              </a:solidFill>
            </a:endParaRPr>
          </a:p>
        </p:txBody>
      </p:sp>
    </p:spTree>
    <p:extLst>
      <p:ext uri="{BB962C8B-B14F-4D97-AF65-F5344CB8AC3E}">
        <p14:creationId xmlns:p14="http://schemas.microsoft.com/office/powerpoint/2010/main" val="29012237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Type of Graph</a:t>
            </a:r>
            <a:endParaRPr lang="en-US" dirty="0">
              <a:solidFill>
                <a:schemeClr val="tx1"/>
              </a:solidFill>
            </a:endParaRPr>
          </a:p>
        </p:txBody>
      </p:sp>
      <p:sp>
        <p:nvSpPr>
          <p:cNvPr id="6" name="Content Placeholder 5"/>
          <p:cNvSpPr>
            <a:spLocks noGrp="1"/>
          </p:cNvSpPr>
          <p:nvPr>
            <p:ph idx="1"/>
          </p:nvPr>
        </p:nvSpPr>
        <p:spPr/>
        <p:txBody>
          <a:bodyPr>
            <a:normAutofit/>
          </a:bodyPr>
          <a:lstStyle/>
          <a:p>
            <a:r>
              <a:rPr lang="en-US" sz="2800" b="1" dirty="0" smtClean="0">
                <a:solidFill>
                  <a:srgbClr val="FF0000"/>
                </a:solidFill>
              </a:rPr>
              <a:t>Undirected</a:t>
            </a:r>
            <a:r>
              <a:rPr lang="en-US" sz="2800" dirty="0" smtClean="0">
                <a:solidFill>
                  <a:schemeClr val="tx1"/>
                </a:solidFill>
              </a:rPr>
              <a:t> Graph all edges are undirected or if the connection is symmetric (in other words A is connected to B </a:t>
            </a:r>
            <a:r>
              <a:rPr lang="en-US" sz="2800" dirty="0" smtClean="0">
                <a:solidFill>
                  <a:schemeClr val="tx1"/>
                </a:solidFill>
                <a:sym typeface="Wingdings" panose="05000000000000000000" pitchFamily="2" charset="2"/>
              </a:rPr>
              <a:t>&lt;---&gt; B is connected to A</a:t>
            </a:r>
            <a:r>
              <a:rPr lang="en-US" sz="2800" dirty="0" smtClean="0">
                <a:solidFill>
                  <a:schemeClr val="tx1"/>
                </a:solidFill>
              </a:rPr>
              <a:t>), then we say the graph is undirected.</a:t>
            </a:r>
          </a:p>
          <a:p>
            <a:r>
              <a:rPr lang="en-US" sz="2800" b="1" dirty="0" smtClean="0">
                <a:solidFill>
                  <a:srgbClr val="FF0000"/>
                </a:solidFill>
              </a:rPr>
              <a:t>Directed</a:t>
            </a:r>
            <a:r>
              <a:rPr lang="en-US" sz="2800" dirty="0" smtClean="0">
                <a:solidFill>
                  <a:schemeClr val="tx1"/>
                </a:solidFill>
              </a:rPr>
              <a:t> Graph all edges are directed or If an edge only implies one direction of connection, we say the graph is directed.</a:t>
            </a:r>
          </a:p>
          <a:p>
            <a:r>
              <a:rPr lang="en-US" sz="2800" b="1" dirty="0" smtClean="0">
                <a:solidFill>
                  <a:srgbClr val="FF0000"/>
                </a:solidFill>
              </a:rPr>
              <a:t>Weighted</a:t>
            </a:r>
            <a:r>
              <a:rPr lang="en-US" sz="2800" dirty="0" smtClean="0">
                <a:solidFill>
                  <a:schemeClr val="tx1"/>
                </a:solidFill>
              </a:rPr>
              <a:t> graph: A weighted graph is a graph where each edge has associated numerical value, called weight.</a:t>
            </a:r>
            <a:endParaRPr lang="en-US" sz="2800" dirty="0">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t>14</a:t>
            </a:fld>
            <a:endParaRPr lang="en-GB">
              <a:solidFill>
                <a:schemeClr val="tx1"/>
              </a:solidFill>
            </a:endParaRPr>
          </a:p>
        </p:txBody>
      </p:sp>
    </p:spTree>
    <p:extLst>
      <p:ext uri="{BB962C8B-B14F-4D97-AF65-F5344CB8AC3E}">
        <p14:creationId xmlns:p14="http://schemas.microsoft.com/office/powerpoint/2010/main" val="1039690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Undirected Graphs</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The </a:t>
            </a:r>
            <a:r>
              <a:rPr lang="en-US" b="1" dirty="0" smtClean="0">
                <a:solidFill>
                  <a:srgbClr val="FF0000"/>
                </a:solidFill>
              </a:rPr>
              <a:t>pair of vertices representing any edge in unordered</a:t>
            </a:r>
            <a:r>
              <a:rPr lang="en-US" dirty="0" smtClean="0">
                <a:solidFill>
                  <a:schemeClr val="tx1"/>
                </a:solidFill>
              </a:rPr>
              <a:t>. Thus, the pairs (</a:t>
            </a:r>
            <a:r>
              <a:rPr lang="en-US" dirty="0" err="1" smtClean="0">
                <a:solidFill>
                  <a:schemeClr val="tx1"/>
                </a:solidFill>
              </a:rPr>
              <a:t>u,v</a:t>
            </a:r>
            <a:r>
              <a:rPr lang="en-US" dirty="0" smtClean="0">
                <a:solidFill>
                  <a:schemeClr val="tx1"/>
                </a:solidFill>
              </a:rPr>
              <a:t>) and (</a:t>
            </a:r>
            <a:r>
              <a:rPr lang="en-US" dirty="0" err="1" smtClean="0">
                <a:solidFill>
                  <a:schemeClr val="tx1"/>
                </a:solidFill>
              </a:rPr>
              <a:t>v,u</a:t>
            </a:r>
            <a:r>
              <a:rPr lang="en-US" dirty="0" smtClean="0">
                <a:solidFill>
                  <a:schemeClr val="tx1"/>
                </a:solidFill>
              </a:rPr>
              <a:t>) represent the same edge</a:t>
            </a:r>
          </a:p>
          <a:p>
            <a:pPr marL="45720" indent="0">
              <a:buNone/>
            </a:pPr>
            <a:r>
              <a:rPr lang="en-US" dirty="0" smtClean="0">
                <a:solidFill>
                  <a:schemeClr val="tx1"/>
                </a:solidFill>
              </a:rPr>
              <a:t>Example: a graph G2</a:t>
            </a:r>
          </a:p>
          <a:p>
            <a:r>
              <a:rPr lang="en-US" dirty="0" smtClean="0">
                <a:solidFill>
                  <a:schemeClr val="tx1"/>
                </a:solidFill>
              </a:rPr>
              <a:t>V(G2)={0,1,2,3,4,5,6}</a:t>
            </a:r>
          </a:p>
          <a:p>
            <a:r>
              <a:rPr lang="en-US" dirty="0" smtClean="0">
                <a:solidFill>
                  <a:schemeClr val="tx1"/>
                </a:solidFill>
              </a:rPr>
              <a:t>E(G2)={(0,1),(0,2),(1,3),(1,4),(2,5),(2,6)}</a:t>
            </a:r>
          </a:p>
          <a:p>
            <a:r>
              <a:rPr lang="en-US" dirty="0" smtClean="0">
                <a:solidFill>
                  <a:schemeClr val="tx1"/>
                </a:solidFill>
              </a:rPr>
              <a:t>G2 is also a tree that is a special case of graph</a:t>
            </a:r>
          </a:p>
          <a:p>
            <a:r>
              <a:rPr lang="en-US" dirty="0" smtClean="0">
                <a:solidFill>
                  <a:schemeClr val="tx1"/>
                </a:solidFill>
              </a:rPr>
              <a:t>An </a:t>
            </a:r>
            <a:r>
              <a:rPr lang="en-US" b="1" dirty="0" smtClean="0">
                <a:solidFill>
                  <a:srgbClr val="FF0000"/>
                </a:solidFill>
              </a:rPr>
              <a:t>undirected graph </a:t>
            </a:r>
            <a:r>
              <a:rPr lang="en-US" dirty="0" smtClean="0">
                <a:solidFill>
                  <a:schemeClr val="tx1"/>
                </a:solidFill>
              </a:rPr>
              <a:t>is said to be connected if there is a </a:t>
            </a:r>
            <a:r>
              <a:rPr lang="en-US" b="1" dirty="0" smtClean="0">
                <a:solidFill>
                  <a:srgbClr val="FF0000"/>
                </a:solidFill>
              </a:rPr>
              <a:t>path between every pair of vertices in the graph</a:t>
            </a:r>
            <a:r>
              <a:rPr lang="en-US" dirty="0" smtClean="0">
                <a:solidFill>
                  <a:schemeClr val="tx1"/>
                </a:solidFill>
              </a:rPr>
              <a:t>.</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15</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7099300" y="2572884"/>
            <a:ext cx="2504836" cy="2158773"/>
          </a:xfrm>
          <a:prstGeom prst="rect">
            <a:avLst/>
          </a:prstGeom>
        </p:spPr>
      </p:pic>
    </p:spTree>
    <p:extLst>
      <p:ext uri="{BB962C8B-B14F-4D97-AF65-F5344CB8AC3E}">
        <p14:creationId xmlns:p14="http://schemas.microsoft.com/office/powerpoint/2010/main" val="26102561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Directed Graphs (Digraph)</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Each edge is represented by a ordered pair &lt;</a:t>
            </a:r>
            <a:r>
              <a:rPr lang="en-US" dirty="0" err="1" smtClean="0">
                <a:solidFill>
                  <a:schemeClr val="tx1"/>
                </a:solidFill>
              </a:rPr>
              <a:t>u,v</a:t>
            </a:r>
            <a:r>
              <a:rPr lang="en-US" dirty="0" smtClean="0">
                <a:solidFill>
                  <a:schemeClr val="tx1"/>
                </a:solidFill>
              </a:rPr>
              <a:t>&gt;</a:t>
            </a:r>
          </a:p>
          <a:p>
            <a:pPr marL="45720" indent="0">
              <a:buNone/>
            </a:pPr>
            <a:r>
              <a:rPr lang="en-US" dirty="0" smtClean="0">
                <a:solidFill>
                  <a:schemeClr val="tx1"/>
                </a:solidFill>
              </a:rPr>
              <a:t>Example: a graph G3</a:t>
            </a:r>
          </a:p>
          <a:p>
            <a:r>
              <a:rPr lang="en-US" dirty="0" smtClean="0">
                <a:solidFill>
                  <a:schemeClr val="tx1"/>
                </a:solidFill>
              </a:rPr>
              <a:t>V(G3)={0,1,2}</a:t>
            </a:r>
          </a:p>
          <a:p>
            <a:r>
              <a:rPr lang="en-US" dirty="0" smtClean="0">
                <a:solidFill>
                  <a:schemeClr val="tx1"/>
                </a:solidFill>
              </a:rPr>
              <a:t>E(G3)={&lt;0,1&gt;,&lt;1,0&gt;,&lt;1,2&gt;}</a:t>
            </a:r>
          </a:p>
          <a:p>
            <a:r>
              <a:rPr lang="en-US" dirty="0" smtClean="0">
                <a:solidFill>
                  <a:schemeClr val="tx1"/>
                </a:solidFill>
              </a:rPr>
              <a:t>A </a:t>
            </a:r>
            <a:r>
              <a:rPr lang="en-US" b="1" dirty="0" smtClean="0">
                <a:solidFill>
                  <a:srgbClr val="FF0000"/>
                </a:solidFill>
              </a:rPr>
              <a:t>directed path </a:t>
            </a:r>
            <a:r>
              <a:rPr lang="en-US" dirty="0" smtClean="0">
                <a:solidFill>
                  <a:schemeClr val="tx1"/>
                </a:solidFill>
              </a:rPr>
              <a:t>is a directed graph G is a </a:t>
            </a:r>
            <a:r>
              <a:rPr lang="en-US" b="1" dirty="0" smtClean="0">
                <a:solidFill>
                  <a:srgbClr val="FF0000"/>
                </a:solidFill>
              </a:rPr>
              <a:t>sequence of distinct vertices</a:t>
            </a:r>
            <a:r>
              <a:rPr lang="en-US" dirty="0" smtClean="0">
                <a:solidFill>
                  <a:schemeClr val="tx1"/>
                </a:solidFill>
              </a:rPr>
              <a:t>, such that there is an edge from each vertex in the sequence to the next.</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16</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8529430" y="1287779"/>
            <a:ext cx="1401970" cy="2136335"/>
          </a:xfrm>
          <a:prstGeom prst="rect">
            <a:avLst/>
          </a:prstGeom>
        </p:spPr>
      </p:pic>
    </p:spTree>
    <p:extLst>
      <p:ext uri="{BB962C8B-B14F-4D97-AF65-F5344CB8AC3E}">
        <p14:creationId xmlns:p14="http://schemas.microsoft.com/office/powerpoint/2010/main" val="24445357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Weight Graph</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A </a:t>
            </a:r>
            <a:r>
              <a:rPr lang="en-US" b="1" dirty="0" smtClean="0">
                <a:solidFill>
                  <a:srgbClr val="FF0000"/>
                </a:solidFill>
              </a:rPr>
              <a:t>weighted graph </a:t>
            </a:r>
            <a:r>
              <a:rPr lang="en-US" dirty="0" smtClean="0">
                <a:solidFill>
                  <a:schemeClr val="tx1"/>
                </a:solidFill>
              </a:rPr>
              <a:t>is a graph </a:t>
            </a:r>
            <a:r>
              <a:rPr lang="en-US" b="1" dirty="0" smtClean="0">
                <a:solidFill>
                  <a:srgbClr val="FF0000"/>
                </a:solidFill>
              </a:rPr>
              <a:t>where each edge has an associated numerical value</a:t>
            </a:r>
            <a:r>
              <a:rPr lang="en-US" dirty="0" smtClean="0">
                <a:solidFill>
                  <a:schemeClr val="tx1"/>
                </a:solidFill>
              </a:rPr>
              <a:t>, called weight. Weighted graphs may be either directed or undirected. The weight of the edge is often referred to as the “cost” of the edge. Example of weighted graph is:</a:t>
            </a:r>
          </a:p>
          <a:p>
            <a:endParaRPr lang="en-US" dirty="0">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17</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3938586" y="3428999"/>
            <a:ext cx="3243263" cy="2367345"/>
          </a:xfrm>
          <a:prstGeom prst="rect">
            <a:avLst/>
          </a:prstGeom>
        </p:spPr>
      </p:pic>
    </p:spTree>
    <p:extLst>
      <p:ext uri="{BB962C8B-B14F-4D97-AF65-F5344CB8AC3E}">
        <p14:creationId xmlns:p14="http://schemas.microsoft.com/office/powerpoint/2010/main" val="2134544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Graph algorithm</a:t>
            </a:r>
            <a:endParaRPr lang="en-US" dirty="0">
              <a:solidFill>
                <a:schemeClr val="tx1"/>
              </a:solidFill>
            </a:endParaRPr>
          </a:p>
        </p:txBody>
      </p:sp>
      <p:sp>
        <p:nvSpPr>
          <p:cNvPr id="6" name="Text Placeholder 5"/>
          <p:cNvSpPr>
            <a:spLocks noGrp="1"/>
          </p:cNvSpPr>
          <p:nvPr>
            <p:ph type="body"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18</a:t>
            </a:fld>
            <a:endParaRPr lang="en-GB" dirty="0">
              <a:solidFill>
                <a:schemeClr val="tx1"/>
              </a:solidFill>
            </a:endParaRPr>
          </a:p>
        </p:txBody>
      </p:sp>
    </p:spTree>
    <p:extLst>
      <p:ext uri="{BB962C8B-B14F-4D97-AF65-F5344CB8AC3E}">
        <p14:creationId xmlns:p14="http://schemas.microsoft.com/office/powerpoint/2010/main" val="27269650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Graph Traversal Algorithm</a:t>
            </a:r>
            <a:endParaRPr lang="en-US" dirty="0">
              <a:solidFill>
                <a:schemeClr val="tx1"/>
              </a:solidFill>
            </a:endParaRPr>
          </a:p>
        </p:txBody>
      </p:sp>
      <p:sp>
        <p:nvSpPr>
          <p:cNvPr id="3" name="Content Placeholder 2"/>
          <p:cNvSpPr>
            <a:spLocks noGrp="1"/>
          </p:cNvSpPr>
          <p:nvPr>
            <p:ph idx="1"/>
          </p:nvPr>
        </p:nvSpPr>
        <p:spPr/>
        <p:txBody>
          <a:bodyPr>
            <a:normAutofit/>
          </a:bodyPr>
          <a:lstStyle/>
          <a:p>
            <a:r>
              <a:rPr lang="en-US" sz="2800" b="1" dirty="0" smtClean="0">
                <a:solidFill>
                  <a:srgbClr val="FF0000"/>
                </a:solidFill>
              </a:rPr>
              <a:t>Graph traversal </a:t>
            </a:r>
            <a:r>
              <a:rPr lang="en-US" sz="2800" dirty="0" smtClean="0">
                <a:solidFill>
                  <a:schemeClr val="tx1"/>
                </a:solidFill>
              </a:rPr>
              <a:t>means </a:t>
            </a:r>
            <a:r>
              <a:rPr lang="en-US" sz="2800" b="1" dirty="0" smtClean="0">
                <a:solidFill>
                  <a:srgbClr val="FF0000"/>
                </a:solidFill>
              </a:rPr>
              <a:t>visiting all the nodes </a:t>
            </a:r>
            <a:r>
              <a:rPr lang="en-US" sz="2800" dirty="0" smtClean="0">
                <a:solidFill>
                  <a:schemeClr val="tx1"/>
                </a:solidFill>
              </a:rPr>
              <a:t>of the graph.</a:t>
            </a:r>
          </a:p>
          <a:p>
            <a:r>
              <a:rPr lang="en-US" sz="2800" dirty="0" smtClean="0">
                <a:solidFill>
                  <a:schemeClr val="tx1"/>
                </a:solidFill>
              </a:rPr>
              <a:t>We want to </a:t>
            </a:r>
            <a:r>
              <a:rPr lang="en-US" sz="2800" b="1" dirty="0" smtClean="0">
                <a:solidFill>
                  <a:srgbClr val="FF0000"/>
                </a:solidFill>
              </a:rPr>
              <a:t>visit every vertex and every edge exactly once </a:t>
            </a:r>
            <a:r>
              <a:rPr lang="en-US" sz="2800" dirty="0" smtClean="0">
                <a:solidFill>
                  <a:schemeClr val="tx1"/>
                </a:solidFill>
              </a:rPr>
              <a:t>in some well-defined order.</a:t>
            </a:r>
          </a:p>
          <a:p>
            <a:r>
              <a:rPr lang="en-US" sz="2800" dirty="0" smtClean="0">
                <a:solidFill>
                  <a:schemeClr val="tx1"/>
                </a:solidFill>
              </a:rPr>
              <a:t>There are two primary traversal algorithm:</a:t>
            </a:r>
          </a:p>
          <a:p>
            <a:pPr lvl="1"/>
            <a:r>
              <a:rPr lang="en-US" sz="2800" dirty="0" smtClean="0">
                <a:solidFill>
                  <a:schemeClr val="tx1"/>
                </a:solidFill>
              </a:rPr>
              <a:t>Breadth-First Search (BFS) and</a:t>
            </a:r>
          </a:p>
          <a:p>
            <a:pPr lvl="1"/>
            <a:r>
              <a:rPr lang="en-US" sz="2800" dirty="0" smtClean="0">
                <a:solidFill>
                  <a:schemeClr val="tx1"/>
                </a:solidFill>
              </a:rPr>
              <a:t>Depth-First Search (DFS).</a:t>
            </a:r>
            <a:endParaRPr lang="en-US" sz="2800" dirty="0">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19</a:t>
            </a:fld>
            <a:endParaRPr lang="en-GB" dirty="0">
              <a:solidFill>
                <a:schemeClr val="tx1"/>
              </a:solidFill>
            </a:endParaRPr>
          </a:p>
        </p:txBody>
      </p:sp>
    </p:spTree>
    <p:extLst>
      <p:ext uri="{BB962C8B-B14F-4D97-AF65-F5344CB8AC3E}">
        <p14:creationId xmlns:p14="http://schemas.microsoft.com/office/powerpoint/2010/main" val="720186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smtClean="0">
                <a:solidFill>
                  <a:schemeClr val="tx1"/>
                </a:solidFill>
              </a:rPr>
              <a:t>CHAPTER CONTENT</a:t>
            </a:r>
            <a:endParaRPr lang="en-US" dirty="0">
              <a:solidFill>
                <a:schemeClr val="tx1"/>
              </a:solidFill>
            </a:endParaRPr>
          </a:p>
        </p:txBody>
      </p:sp>
      <p:sp>
        <p:nvSpPr>
          <p:cNvPr id="24" name="Content Placeholder 23"/>
          <p:cNvSpPr>
            <a:spLocks noGrp="1"/>
          </p:cNvSpPr>
          <p:nvPr>
            <p:ph idx="1"/>
          </p:nvPr>
        </p:nvSpPr>
        <p:spPr>
          <a:xfrm>
            <a:off x="1143000" y="2057400"/>
            <a:ext cx="4383157" cy="4038600"/>
          </a:xfrm>
        </p:spPr>
        <p:txBody>
          <a:bodyPr>
            <a:normAutofit lnSpcReduction="10000"/>
          </a:bodyPr>
          <a:lstStyle/>
          <a:p>
            <a:pPr marL="45720" indent="0">
              <a:buNone/>
            </a:pPr>
            <a:r>
              <a:rPr lang="en-US" dirty="0" smtClean="0">
                <a:solidFill>
                  <a:schemeClr val="tx1"/>
                </a:solidFill>
              </a:rPr>
              <a:t>Introduction of Graph              </a:t>
            </a:r>
          </a:p>
          <a:p>
            <a:pPr marL="45720" indent="0">
              <a:buNone/>
            </a:pPr>
            <a:r>
              <a:rPr lang="en-US" dirty="0" smtClean="0">
                <a:solidFill>
                  <a:schemeClr val="tx1"/>
                </a:solidFill>
              </a:rPr>
              <a:t>Data structure of Graph</a:t>
            </a:r>
          </a:p>
          <a:p>
            <a:pPr marL="45720" indent="0">
              <a:buNone/>
            </a:pPr>
            <a:r>
              <a:rPr lang="en-US" dirty="0">
                <a:solidFill>
                  <a:schemeClr val="tx1"/>
                </a:solidFill>
              </a:rPr>
              <a:t>	</a:t>
            </a:r>
            <a:r>
              <a:rPr lang="en-US" dirty="0" smtClean="0">
                <a:solidFill>
                  <a:schemeClr val="tx1"/>
                </a:solidFill>
              </a:rPr>
              <a:t>Adjacency list structure</a:t>
            </a:r>
          </a:p>
          <a:p>
            <a:pPr marL="45720" indent="0">
              <a:buNone/>
            </a:pPr>
            <a:r>
              <a:rPr lang="en-US" dirty="0">
                <a:solidFill>
                  <a:schemeClr val="tx1"/>
                </a:solidFill>
              </a:rPr>
              <a:t>	</a:t>
            </a:r>
            <a:r>
              <a:rPr lang="en-US" dirty="0" smtClean="0">
                <a:solidFill>
                  <a:schemeClr val="tx1"/>
                </a:solidFill>
              </a:rPr>
              <a:t>Adjacency Matrix Structure</a:t>
            </a:r>
          </a:p>
          <a:p>
            <a:pPr marL="45720" indent="0">
              <a:buNone/>
            </a:pPr>
            <a:r>
              <a:rPr lang="en-US" dirty="0" smtClean="0">
                <a:solidFill>
                  <a:schemeClr val="tx1"/>
                </a:solidFill>
              </a:rPr>
              <a:t>Type of graph</a:t>
            </a:r>
          </a:p>
          <a:p>
            <a:pPr marL="45720" indent="0">
              <a:buNone/>
            </a:pPr>
            <a:r>
              <a:rPr lang="en-US" dirty="0">
                <a:solidFill>
                  <a:schemeClr val="tx1"/>
                </a:solidFill>
              </a:rPr>
              <a:t>	</a:t>
            </a:r>
            <a:r>
              <a:rPr lang="en-US" dirty="0" smtClean="0">
                <a:solidFill>
                  <a:schemeClr val="tx1"/>
                </a:solidFill>
              </a:rPr>
              <a:t>Undirected</a:t>
            </a:r>
          </a:p>
          <a:p>
            <a:pPr marL="45720" indent="0">
              <a:buNone/>
            </a:pPr>
            <a:r>
              <a:rPr lang="en-US" dirty="0">
                <a:solidFill>
                  <a:schemeClr val="tx1"/>
                </a:solidFill>
              </a:rPr>
              <a:t>	</a:t>
            </a:r>
            <a:r>
              <a:rPr lang="en-US" dirty="0" smtClean="0">
                <a:solidFill>
                  <a:schemeClr val="tx1"/>
                </a:solidFill>
              </a:rPr>
              <a:t>directed</a:t>
            </a:r>
          </a:p>
          <a:p>
            <a:pPr marL="45720" indent="0">
              <a:buNone/>
            </a:pPr>
            <a:r>
              <a:rPr lang="en-US" dirty="0" smtClean="0">
                <a:solidFill>
                  <a:schemeClr val="tx1"/>
                </a:solidFill>
              </a:rPr>
              <a:t>	Weighted</a:t>
            </a:r>
          </a:p>
          <a:p>
            <a:pPr marL="45720" indent="0">
              <a:buNone/>
            </a:pPr>
            <a:r>
              <a:rPr lang="en-US" dirty="0">
                <a:solidFill>
                  <a:schemeClr val="tx1"/>
                </a:solidFill>
              </a:rPr>
              <a:t>	</a:t>
            </a:r>
            <a:endParaRPr lang="en-US" dirty="0" smtClean="0">
              <a:solidFill>
                <a:schemeClr val="tx1"/>
              </a:solidFill>
            </a:endParaRPr>
          </a:p>
          <a:p>
            <a:pPr marL="45720" indent="0">
              <a:buNone/>
            </a:pPr>
            <a:endParaRPr lang="en-US" dirty="0">
              <a:solidFill>
                <a:schemeClr val="tx1"/>
              </a:solidFill>
            </a:endParaRPr>
          </a:p>
        </p:txBody>
      </p:sp>
      <p:sp>
        <p:nvSpPr>
          <p:cNvPr id="2" name="Rectangle 1"/>
          <p:cNvSpPr/>
          <p:nvPr/>
        </p:nvSpPr>
        <p:spPr>
          <a:xfrm>
            <a:off x="5976731" y="2057400"/>
            <a:ext cx="3790121" cy="2123658"/>
          </a:xfrm>
          <a:prstGeom prst="rect">
            <a:avLst/>
          </a:prstGeom>
        </p:spPr>
        <p:txBody>
          <a:bodyPr wrap="square">
            <a:spAutoFit/>
          </a:bodyPr>
          <a:lstStyle/>
          <a:p>
            <a:pPr marL="45720" indent="0">
              <a:buNone/>
            </a:pPr>
            <a:r>
              <a:rPr lang="en-US" sz="2200" dirty="0"/>
              <a:t>Graph Algorithm</a:t>
            </a:r>
          </a:p>
          <a:p>
            <a:pPr marL="45720" indent="0">
              <a:buNone/>
            </a:pPr>
            <a:r>
              <a:rPr lang="en-US" sz="2200" dirty="0"/>
              <a:t>	Graph Traversal Algorithm</a:t>
            </a:r>
          </a:p>
          <a:p>
            <a:pPr marL="45720" indent="0">
              <a:buNone/>
            </a:pPr>
            <a:r>
              <a:rPr lang="en-US" sz="2200" dirty="0"/>
              <a:t>	Transitive Closure</a:t>
            </a:r>
          </a:p>
          <a:p>
            <a:pPr marL="45720" indent="0">
              <a:buNone/>
            </a:pPr>
            <a:r>
              <a:rPr lang="en-US" sz="2200" dirty="0"/>
              <a:t>	Directed Acyclic Graph</a:t>
            </a:r>
          </a:p>
          <a:p>
            <a:pPr marL="45720" indent="0">
              <a:buNone/>
            </a:pPr>
            <a:r>
              <a:rPr lang="en-US" sz="2200" dirty="0"/>
              <a:t>	Shortest Paths</a:t>
            </a:r>
          </a:p>
          <a:p>
            <a:pPr marL="45720" indent="0">
              <a:buNone/>
            </a:pPr>
            <a:r>
              <a:rPr lang="en-US" sz="2200" dirty="0"/>
              <a:t>	Minimum Spanning Trees</a:t>
            </a:r>
          </a:p>
        </p:txBody>
      </p:sp>
    </p:spTree>
    <p:extLst>
      <p:ext uri="{BB962C8B-B14F-4D97-AF65-F5344CB8AC3E}">
        <p14:creationId xmlns:p14="http://schemas.microsoft.com/office/powerpoint/2010/main" val="11144782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DFS/BFS Search Algorithm</a:t>
            </a:r>
            <a:endParaRPr lang="en-US" dirty="0">
              <a:solidFill>
                <a:schemeClr val="tx1"/>
              </a:solidFill>
            </a:endParaRPr>
          </a:p>
        </p:txBody>
      </p:sp>
      <p:sp>
        <p:nvSpPr>
          <p:cNvPr id="3" name="Content Placeholder 2"/>
          <p:cNvSpPr>
            <a:spLocks noGrp="1"/>
          </p:cNvSpPr>
          <p:nvPr>
            <p:ph idx="1"/>
          </p:nvPr>
        </p:nvSpPr>
        <p:spPr/>
        <p:txBody>
          <a:bodyPr/>
          <a:lstStyle/>
          <a:p>
            <a:r>
              <a:rPr lang="en-US" dirty="0" smtClean="0">
                <a:solidFill>
                  <a:schemeClr val="tx1"/>
                </a:solidFill>
              </a:rPr>
              <a:t>Search (Node n):</a:t>
            </a:r>
          </a:p>
          <a:p>
            <a:pPr marL="502920" indent="-457200">
              <a:buAutoNum type="arabicPeriod"/>
            </a:pPr>
            <a:r>
              <a:rPr lang="en-US" dirty="0" smtClean="0">
                <a:solidFill>
                  <a:schemeClr val="tx1"/>
                </a:solidFill>
              </a:rPr>
              <a:t>Visit n.</a:t>
            </a:r>
          </a:p>
          <a:p>
            <a:pPr marL="502920" indent="-457200">
              <a:buAutoNum type="arabicPeriod"/>
            </a:pPr>
            <a:r>
              <a:rPr lang="en-US" dirty="0" smtClean="0">
                <a:solidFill>
                  <a:schemeClr val="tx1"/>
                </a:solidFill>
              </a:rPr>
              <a:t>Put n’s children on a list (Stack or Queue).</a:t>
            </a:r>
          </a:p>
          <a:p>
            <a:pPr marL="502920" indent="-457200">
              <a:buAutoNum type="arabicPeriod"/>
            </a:pPr>
            <a:r>
              <a:rPr lang="en-US" dirty="0" smtClean="0">
                <a:solidFill>
                  <a:schemeClr val="tx1"/>
                </a:solidFill>
              </a:rPr>
              <a:t>For each child c in list:</a:t>
            </a:r>
          </a:p>
          <a:p>
            <a:pPr marL="548640" lvl="2" indent="0">
              <a:buNone/>
            </a:pPr>
            <a:endParaRPr lang="en-US" dirty="0" smtClean="0">
              <a:solidFill>
                <a:schemeClr val="tx1"/>
              </a:solidFill>
            </a:endParaRPr>
          </a:p>
          <a:p>
            <a:pPr marL="548640" lvl="2" indent="0">
              <a:buNone/>
            </a:pPr>
            <a:r>
              <a:rPr lang="en-US" dirty="0" smtClean="0">
                <a:solidFill>
                  <a:schemeClr val="tx1"/>
                </a:solidFill>
              </a:rPr>
              <a:t>	</a:t>
            </a:r>
            <a:r>
              <a:rPr lang="en-US" sz="2400" dirty="0" smtClean="0">
                <a:solidFill>
                  <a:schemeClr val="tx1"/>
                </a:solidFill>
              </a:rPr>
              <a:t>SEARCH(c)</a:t>
            </a:r>
          </a:p>
          <a:p>
            <a:pPr marL="548640" lvl="2" indent="0">
              <a:buNone/>
            </a:pPr>
            <a:endParaRPr lang="en-US" dirty="0">
              <a:solidFill>
                <a:schemeClr val="tx1"/>
              </a:solidFill>
            </a:endParaRPr>
          </a:p>
          <a:p>
            <a:r>
              <a:rPr lang="en-US" dirty="0" smtClean="0">
                <a:solidFill>
                  <a:schemeClr val="tx1"/>
                </a:solidFill>
              </a:rPr>
              <a:t>If we use a Stack and recursive, we get DFS</a:t>
            </a:r>
          </a:p>
          <a:p>
            <a:r>
              <a:rPr lang="en-US" dirty="0" smtClean="0">
                <a:solidFill>
                  <a:schemeClr val="tx1"/>
                </a:solidFill>
              </a:rPr>
              <a:t>If we use a Queue and iterative, we get BFS</a:t>
            </a: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20</a:t>
            </a:fld>
            <a:endParaRPr lang="en-GB" dirty="0">
              <a:solidFill>
                <a:schemeClr val="tx1"/>
              </a:solidFill>
            </a:endParaRPr>
          </a:p>
        </p:txBody>
      </p:sp>
    </p:spTree>
    <p:extLst>
      <p:ext uri="{BB962C8B-B14F-4D97-AF65-F5344CB8AC3E}">
        <p14:creationId xmlns:p14="http://schemas.microsoft.com/office/powerpoint/2010/main" val="34565684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BFS-Breadth First Search</a:t>
            </a:r>
            <a:endParaRPr lang="en-US" dirty="0">
              <a:solidFill>
                <a:schemeClr val="tx1"/>
              </a:solidFill>
            </a:endParaRPr>
          </a:p>
        </p:txBody>
      </p:sp>
      <p:sp>
        <p:nvSpPr>
          <p:cNvPr id="3" name="Content Placeholder 2"/>
          <p:cNvSpPr>
            <a:spLocks noGrp="1"/>
          </p:cNvSpPr>
          <p:nvPr>
            <p:ph idx="1"/>
          </p:nvPr>
        </p:nvSpPr>
        <p:spPr/>
        <p:txBody>
          <a:bodyPr>
            <a:normAutofit/>
          </a:bodyPr>
          <a:lstStyle/>
          <a:p>
            <a:r>
              <a:rPr lang="en-US" sz="2800" b="1" dirty="0" smtClean="0">
                <a:solidFill>
                  <a:srgbClr val="FF0000"/>
                </a:solidFill>
              </a:rPr>
              <a:t>Idea:</a:t>
            </a:r>
            <a:r>
              <a:rPr lang="en-US" sz="2800" dirty="0" smtClean="0">
                <a:solidFill>
                  <a:schemeClr val="tx1"/>
                </a:solidFill>
              </a:rPr>
              <a:t> Visit all children before first grandchild.</a:t>
            </a:r>
          </a:p>
          <a:p>
            <a:r>
              <a:rPr lang="en-US" sz="2800" b="1" dirty="0" smtClean="0">
                <a:solidFill>
                  <a:srgbClr val="FF0000"/>
                </a:solidFill>
              </a:rPr>
              <a:t>Visiting order: </a:t>
            </a:r>
            <a:r>
              <a:rPr lang="en-US" sz="2800" dirty="0" smtClean="0">
                <a:solidFill>
                  <a:schemeClr val="tx1"/>
                </a:solidFill>
              </a:rPr>
              <a:t>Visit a vertex, then visit all of its neighbors, then visit all of the neighbors of its neighbors,…</a:t>
            </a:r>
          </a:p>
          <a:p>
            <a:r>
              <a:rPr lang="en-US" sz="2800" dirty="0" smtClean="0">
                <a:solidFill>
                  <a:schemeClr val="tx1"/>
                </a:solidFill>
              </a:rPr>
              <a:t>BFS is that a BFS is </a:t>
            </a:r>
            <a:r>
              <a:rPr lang="en-US" sz="2800" b="1" dirty="0" smtClean="0">
                <a:solidFill>
                  <a:srgbClr val="FF0000"/>
                </a:solidFill>
              </a:rPr>
              <a:t>best used at finding the shortest paths </a:t>
            </a:r>
            <a:r>
              <a:rPr lang="en-US" sz="2800" dirty="0" smtClean="0">
                <a:solidFill>
                  <a:schemeClr val="tx1"/>
                </a:solidFill>
              </a:rPr>
              <a:t>in a given Graph</a:t>
            </a:r>
          </a:p>
          <a:p>
            <a:r>
              <a:rPr lang="en-US" sz="2800" dirty="0" smtClean="0">
                <a:solidFill>
                  <a:schemeClr val="tx1"/>
                </a:solidFill>
              </a:rPr>
              <a:t>Needs flags or someway to preventing infinite loops: </a:t>
            </a:r>
            <a:r>
              <a:rPr lang="en-US" sz="2800" b="1" dirty="0" smtClean="0">
                <a:solidFill>
                  <a:srgbClr val="FF0000"/>
                </a:solidFill>
              </a:rPr>
              <a:t>Weakness</a:t>
            </a:r>
            <a:endParaRPr lang="en-US" sz="2800" b="1" dirty="0">
              <a:solidFill>
                <a:srgbClr val="FF0000"/>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21</a:t>
            </a:fld>
            <a:endParaRPr lang="en-GB" dirty="0">
              <a:solidFill>
                <a:schemeClr val="tx1"/>
              </a:solidFill>
            </a:endParaRPr>
          </a:p>
        </p:txBody>
      </p:sp>
    </p:spTree>
    <p:extLst>
      <p:ext uri="{BB962C8B-B14F-4D97-AF65-F5344CB8AC3E}">
        <p14:creationId xmlns:p14="http://schemas.microsoft.com/office/powerpoint/2010/main" val="531356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BFS Algorithm (Pseudocode)</a:t>
            </a:r>
            <a:endParaRPr lang="en-US" dirty="0">
              <a:solidFill>
                <a:schemeClr val="tx1"/>
              </a:solidFill>
            </a:endParaRPr>
          </a:p>
        </p:txBody>
      </p:sp>
      <p:sp>
        <p:nvSpPr>
          <p:cNvPr id="3" name="Content Placeholder 2"/>
          <p:cNvSpPr>
            <a:spLocks noGrp="1"/>
          </p:cNvSpPr>
          <p:nvPr>
            <p:ph idx="1"/>
          </p:nvPr>
        </p:nvSpPr>
        <p:spPr/>
        <p:txBody>
          <a:bodyPr/>
          <a:lstStyle/>
          <a:p>
            <a:pPr marL="45720" indent="0">
              <a:buNone/>
            </a:pPr>
            <a:r>
              <a:rPr lang="en-US" dirty="0">
                <a:solidFill>
                  <a:schemeClr val="tx1"/>
                </a:solidFill>
              </a:rPr>
              <a:t>c</a:t>
            </a:r>
            <a:r>
              <a:rPr lang="en-US" dirty="0" smtClean="0">
                <a:solidFill>
                  <a:schemeClr val="tx1"/>
                </a:solidFill>
              </a:rPr>
              <a:t>reate a queue Q</a:t>
            </a:r>
          </a:p>
          <a:p>
            <a:pPr marL="45720" indent="0">
              <a:buNone/>
            </a:pPr>
            <a:r>
              <a:rPr lang="en-US" dirty="0">
                <a:solidFill>
                  <a:schemeClr val="tx1"/>
                </a:solidFill>
              </a:rPr>
              <a:t>m</a:t>
            </a:r>
            <a:r>
              <a:rPr lang="en-US" dirty="0" smtClean="0">
                <a:solidFill>
                  <a:schemeClr val="tx1"/>
                </a:solidFill>
              </a:rPr>
              <a:t>ark v as visited and put v into Q</a:t>
            </a:r>
          </a:p>
          <a:p>
            <a:pPr marL="45720" indent="0">
              <a:buNone/>
            </a:pPr>
            <a:r>
              <a:rPr lang="en-US" dirty="0">
                <a:solidFill>
                  <a:schemeClr val="tx1"/>
                </a:solidFill>
              </a:rPr>
              <a:t>w</a:t>
            </a:r>
            <a:r>
              <a:rPr lang="en-US" dirty="0" smtClean="0">
                <a:solidFill>
                  <a:schemeClr val="tx1"/>
                </a:solidFill>
              </a:rPr>
              <a:t>hile Q is non-empty</a:t>
            </a:r>
          </a:p>
          <a:p>
            <a:pPr marL="45720" indent="0">
              <a:buNone/>
            </a:pPr>
            <a:r>
              <a:rPr lang="en-US" dirty="0" smtClean="0">
                <a:solidFill>
                  <a:schemeClr val="tx1"/>
                </a:solidFill>
              </a:rPr>
              <a:t>	remove the head u of Q</a:t>
            </a:r>
          </a:p>
          <a:p>
            <a:pPr marL="45720" indent="0">
              <a:buNone/>
            </a:pPr>
            <a:r>
              <a:rPr lang="en-US" dirty="0">
                <a:solidFill>
                  <a:schemeClr val="tx1"/>
                </a:solidFill>
              </a:rPr>
              <a:t>	</a:t>
            </a:r>
            <a:r>
              <a:rPr lang="en-US" dirty="0" smtClean="0">
                <a:solidFill>
                  <a:schemeClr val="tx1"/>
                </a:solidFill>
              </a:rPr>
              <a:t>mark and enqueuer all (unvisited) </a:t>
            </a:r>
            <a:r>
              <a:rPr lang="en-US" dirty="0" err="1" smtClean="0">
                <a:solidFill>
                  <a:schemeClr val="tx1"/>
                </a:solidFill>
              </a:rPr>
              <a:t>neighbours</a:t>
            </a:r>
            <a:r>
              <a:rPr lang="en-US" dirty="0" smtClean="0">
                <a:solidFill>
                  <a:schemeClr val="tx1"/>
                </a:solidFill>
              </a:rPr>
              <a:t> of u</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22</a:t>
            </a:fld>
            <a:endParaRPr lang="en-GB" dirty="0">
              <a:solidFill>
                <a:schemeClr val="tx1"/>
              </a:solidFill>
            </a:endParaRPr>
          </a:p>
        </p:txBody>
      </p:sp>
    </p:spTree>
    <p:extLst>
      <p:ext uri="{BB962C8B-B14F-4D97-AF65-F5344CB8AC3E}">
        <p14:creationId xmlns:p14="http://schemas.microsoft.com/office/powerpoint/2010/main" val="344778908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Example: BFS</a:t>
            </a:r>
            <a:endParaRPr lang="en-US" dirty="0">
              <a:solidFill>
                <a:schemeClr val="tx1"/>
              </a:solidFill>
            </a:endParaRP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23</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895392" y="1718523"/>
            <a:ext cx="6434138" cy="4752743"/>
          </a:xfrm>
          <a:prstGeom prst="rect">
            <a:avLst/>
          </a:prstGeom>
        </p:spPr>
      </p:pic>
    </p:spTree>
    <p:extLst>
      <p:ext uri="{BB962C8B-B14F-4D97-AF65-F5344CB8AC3E}">
        <p14:creationId xmlns:p14="http://schemas.microsoft.com/office/powerpoint/2010/main" val="39799451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a:t>
            </a:r>
            <a:r>
              <a:rPr lang="en-US" dirty="0" smtClean="0">
                <a:solidFill>
                  <a:schemeClr val="tx1"/>
                </a:solidFill>
              </a:rPr>
              <a:t>BFS (Cont’d)</a:t>
            </a:r>
            <a:endParaRPr lang="en-US" dirty="0">
              <a:solidFill>
                <a:schemeClr val="tx1"/>
              </a:solidFill>
            </a:endParaRP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24</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505074" y="1929572"/>
            <a:ext cx="7409694" cy="4509328"/>
          </a:xfrm>
          <a:prstGeom prst="rect">
            <a:avLst/>
          </a:prstGeom>
        </p:spPr>
      </p:pic>
    </p:spTree>
    <p:extLst>
      <p:ext uri="{BB962C8B-B14F-4D97-AF65-F5344CB8AC3E}">
        <p14:creationId xmlns:p14="http://schemas.microsoft.com/office/powerpoint/2010/main" val="4212701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BFS (Cont’d)</a:t>
            </a: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25</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554302" y="1721739"/>
            <a:ext cx="7465998" cy="4867214"/>
          </a:xfrm>
          <a:prstGeom prst="rect">
            <a:avLst/>
          </a:prstGeom>
        </p:spPr>
      </p:pic>
    </p:spTree>
    <p:extLst>
      <p:ext uri="{BB962C8B-B14F-4D97-AF65-F5344CB8AC3E}">
        <p14:creationId xmlns:p14="http://schemas.microsoft.com/office/powerpoint/2010/main" val="1843879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BFS (Cont’d)</a:t>
            </a: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26</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166937" y="1611630"/>
            <a:ext cx="7777163" cy="4692736"/>
          </a:xfrm>
          <a:prstGeom prst="rect">
            <a:avLst/>
          </a:prstGeom>
        </p:spPr>
      </p:pic>
    </p:spTree>
    <p:extLst>
      <p:ext uri="{BB962C8B-B14F-4D97-AF65-F5344CB8AC3E}">
        <p14:creationId xmlns:p14="http://schemas.microsoft.com/office/powerpoint/2010/main" val="28904509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BFS (Cont’d)</a:t>
            </a: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27</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219714" y="1774031"/>
            <a:ext cx="7962924" cy="4605338"/>
          </a:xfrm>
          <a:prstGeom prst="rect">
            <a:avLst/>
          </a:prstGeom>
        </p:spPr>
      </p:pic>
    </p:spTree>
    <p:extLst>
      <p:ext uri="{BB962C8B-B14F-4D97-AF65-F5344CB8AC3E}">
        <p14:creationId xmlns:p14="http://schemas.microsoft.com/office/powerpoint/2010/main" val="13509191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BFS (Cont’d)</a:t>
            </a: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28</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275388" y="1594678"/>
            <a:ext cx="7867642" cy="4787072"/>
          </a:xfrm>
          <a:prstGeom prst="rect">
            <a:avLst/>
          </a:prstGeom>
        </p:spPr>
      </p:pic>
    </p:spTree>
    <p:extLst>
      <p:ext uri="{BB962C8B-B14F-4D97-AF65-F5344CB8AC3E}">
        <p14:creationId xmlns:p14="http://schemas.microsoft.com/office/powerpoint/2010/main" val="42312571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86808" y="1598170"/>
            <a:ext cx="8195830" cy="4808220"/>
          </a:xfrm>
          <a:prstGeom prst="rect">
            <a:avLst/>
          </a:prstGeom>
        </p:spPr>
      </p:pic>
      <p:sp>
        <p:nvSpPr>
          <p:cNvPr id="2" name="Title 1"/>
          <p:cNvSpPr>
            <a:spLocks noGrp="1"/>
          </p:cNvSpPr>
          <p:nvPr>
            <p:ph type="title"/>
          </p:nvPr>
        </p:nvSpPr>
        <p:spPr/>
        <p:txBody>
          <a:bodyPr/>
          <a:lstStyle/>
          <a:p>
            <a:r>
              <a:rPr lang="en-US" dirty="0">
                <a:solidFill>
                  <a:schemeClr val="tx1"/>
                </a:solidFill>
              </a:rPr>
              <a:t>Example: BFS (Cont’d)</a:t>
            </a:r>
          </a:p>
        </p:txBody>
      </p:sp>
      <p:sp>
        <p:nvSpPr>
          <p:cNvPr id="4" name="Slide Number Placeholder 3"/>
          <p:cNvSpPr>
            <a:spLocks noGrp="1"/>
          </p:cNvSpPr>
          <p:nvPr>
            <p:ph type="sldNum" sz="quarter" idx="12"/>
          </p:nvPr>
        </p:nvSpPr>
        <p:spPr/>
        <p:txBody>
          <a:bodyPr/>
          <a:lstStyle/>
          <a:p>
            <a:fld id="{A3C90BFE-2DA5-42B2-BCE6-06580E38D206}" type="slidenum">
              <a:rPr lang="en-GB" smtClean="0"/>
              <a:pPr/>
              <a:t>29</a:t>
            </a:fld>
            <a:endParaRPr lang="en-GB" dirty="0"/>
          </a:p>
        </p:txBody>
      </p:sp>
    </p:spTree>
    <p:extLst>
      <p:ext uri="{BB962C8B-B14F-4D97-AF65-F5344CB8AC3E}">
        <p14:creationId xmlns:p14="http://schemas.microsoft.com/office/powerpoint/2010/main" val="14489404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a:t>
            </a:fld>
            <a:endParaRPr lang="en-GB" dirty="0">
              <a:solidFill>
                <a:schemeClr val="tx1"/>
              </a:solidFill>
            </a:endParaRPr>
          </a:p>
        </p:txBody>
      </p:sp>
      <p:sp>
        <p:nvSpPr>
          <p:cNvPr id="5" name="Title 1">
            <a:extLst>
              <a:ext uri="{FF2B5EF4-FFF2-40B4-BE49-F238E27FC236}">
                <a16:creationId xmlns="" xmlns:a16="http://schemas.microsoft.com/office/drawing/2014/main" id="{66A47F5C-50EC-416A-AE8C-6F6BB4225673}"/>
              </a:ext>
            </a:extLst>
          </p:cNvPr>
          <p:cNvSpPr>
            <a:spLocks noGrp="1"/>
          </p:cNvSpPr>
          <p:nvPr>
            <p:ph type="title"/>
          </p:nvPr>
        </p:nvSpPr>
        <p:spPr>
          <a:xfrm>
            <a:off x="985313" y="374993"/>
            <a:ext cx="10058400" cy="767756"/>
          </a:xfrm>
        </p:spPr>
        <p:txBody>
          <a:bodyPr>
            <a:normAutofit/>
          </a:bodyPr>
          <a:lstStyle/>
          <a:p>
            <a:r>
              <a:rPr lang="en-US" dirty="0">
                <a:solidFill>
                  <a:schemeClr val="tx1"/>
                </a:solidFill>
                <a:latin typeface="Gidole" panose="02000503000000000000" pitchFamily="2" charset="0"/>
              </a:rPr>
              <a:t>CHAPTER LEARNING OUTCOMES</a:t>
            </a:r>
          </a:p>
        </p:txBody>
      </p:sp>
      <p:graphicFrame>
        <p:nvGraphicFramePr>
          <p:cNvPr id="6" name="Table 5">
            <a:extLst>
              <a:ext uri="{FF2B5EF4-FFF2-40B4-BE49-F238E27FC236}">
                <a16:creationId xmlns="" xmlns:a16="http://schemas.microsoft.com/office/drawing/2014/main" id="{2C44B106-66CD-4C3D-B744-0FC59021DBA3}"/>
              </a:ext>
            </a:extLst>
          </p:cNvPr>
          <p:cNvGraphicFramePr>
            <a:graphicFrameLocks noGrp="1"/>
          </p:cNvGraphicFramePr>
          <p:nvPr>
            <p:extLst>
              <p:ext uri="{D42A27DB-BD31-4B8C-83A1-F6EECF244321}">
                <p14:modId xmlns:p14="http://schemas.microsoft.com/office/powerpoint/2010/main" val="1219887661"/>
              </p:ext>
            </p:extLst>
          </p:nvPr>
        </p:nvGraphicFramePr>
        <p:xfrm>
          <a:off x="652304" y="1426473"/>
          <a:ext cx="10762948" cy="4536000"/>
        </p:xfrm>
        <a:graphic>
          <a:graphicData uri="http://schemas.openxmlformats.org/drawingml/2006/table">
            <a:tbl>
              <a:tblPr>
                <a:tableStyleId>{5C22544A-7EE6-4342-B048-85BDC9FD1C3A}</a:tableStyleId>
              </a:tblPr>
              <a:tblGrid>
                <a:gridCol w="1473678">
                  <a:extLst>
                    <a:ext uri="{9D8B030D-6E8A-4147-A177-3AD203B41FA5}">
                      <a16:colId xmlns="" xmlns:a16="http://schemas.microsoft.com/office/drawing/2014/main" val="2843700057"/>
                    </a:ext>
                  </a:extLst>
                </a:gridCol>
                <a:gridCol w="9289270">
                  <a:extLst>
                    <a:ext uri="{9D8B030D-6E8A-4147-A177-3AD203B41FA5}">
                      <a16:colId xmlns="" xmlns:a16="http://schemas.microsoft.com/office/drawing/2014/main" val="3526937877"/>
                    </a:ext>
                  </a:extLst>
                </a:gridCol>
              </a:tblGrid>
              <a:tr h="1512000">
                <a:tc>
                  <a:txBody>
                    <a:bodyPr/>
                    <a:lstStyle/>
                    <a:p>
                      <a:pPr algn="just" fontAlgn="ctr"/>
                      <a:endParaRPr lang="en-US" sz="2800" b="0" i="0" u="none" strike="noStrike" dirty="0">
                        <a:solidFill>
                          <a:srgbClr val="000000"/>
                        </a:solidFill>
                        <a:effectLst/>
                        <a:latin typeface="+mn-lt"/>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fontAlgn="ctr"/>
                      <a:r>
                        <a:rPr lang="en-US" sz="2800" u="none" strike="noStrike" dirty="0">
                          <a:effectLst/>
                          <a:latin typeface="+mn-lt"/>
                        </a:rPr>
                        <a:t>Understand the concepts of Graph and its representation.</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1892023248"/>
                  </a:ext>
                </a:extLst>
              </a:tr>
              <a:tr h="1512000">
                <a:tc>
                  <a:txBody>
                    <a:bodyPr/>
                    <a:lstStyle/>
                    <a:p>
                      <a:pPr algn="just" fontAlgn="ctr"/>
                      <a:endParaRPr lang="en-US" sz="2800" b="0" i="0" u="none" strike="noStrike" dirty="0">
                        <a:solidFill>
                          <a:srgbClr val="000000"/>
                        </a:solidFill>
                        <a:effectLst/>
                        <a:latin typeface="+mn-lt"/>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just" fontAlgn="ctr"/>
                      <a:endParaRPr lang="en-US" sz="2800" u="none" strike="noStrike" dirty="0">
                        <a:effectLst/>
                        <a:latin typeface="+mn-lt"/>
                      </a:endParaRPr>
                    </a:p>
                    <a:p>
                      <a:pPr algn="just" fontAlgn="ctr"/>
                      <a:r>
                        <a:rPr lang="en-US" sz="2800" u="none" strike="noStrike" dirty="0">
                          <a:effectLst/>
                          <a:latin typeface="+mn-lt"/>
                        </a:rPr>
                        <a:t>Explain several graph traversals algorithm.</a:t>
                      </a:r>
                    </a:p>
                    <a:p>
                      <a:pPr algn="just" fontAlgn="ctr"/>
                      <a:endParaRPr lang="en-US" sz="2800" u="none" strike="noStrike" dirty="0">
                        <a:effectLst/>
                        <a:latin typeface="+mn-lt"/>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837219285"/>
                  </a:ext>
                </a:extLst>
              </a:tr>
              <a:tr h="1512000">
                <a:tc>
                  <a:txBody>
                    <a:bodyPr/>
                    <a:lstStyle/>
                    <a:p>
                      <a:pPr algn="just" fontAlgn="ctr"/>
                      <a:endParaRPr lang="en-US" sz="2800" b="0" i="0" u="none" strike="noStrike" dirty="0">
                        <a:solidFill>
                          <a:srgbClr val="000000"/>
                        </a:solidFill>
                        <a:effectLst/>
                        <a:latin typeface="+mn-lt"/>
                      </a:endParaRP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just" defTabSz="914400" rtl="0" eaLnBrk="1" fontAlgn="ctr" latinLnBrk="0" hangingPunct="1">
                        <a:lnSpc>
                          <a:spcPct val="100000"/>
                        </a:lnSpc>
                        <a:spcBef>
                          <a:spcPts val="0"/>
                        </a:spcBef>
                        <a:spcAft>
                          <a:spcPts val="0"/>
                        </a:spcAft>
                        <a:buClrTx/>
                        <a:buSzTx/>
                        <a:buFontTx/>
                        <a:buNone/>
                        <a:tabLst/>
                        <a:defRPr/>
                      </a:pPr>
                      <a:r>
                        <a:rPr lang="en-US" sz="2800" u="none" strike="noStrike" dirty="0">
                          <a:effectLst/>
                          <a:latin typeface="+mn-lt"/>
                        </a:rPr>
                        <a:t>Explain the concepts of shortest path algorithm and minimum spanning tree.</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 xmlns:a16="http://schemas.microsoft.com/office/drawing/2014/main" val="2649648912"/>
                  </a:ext>
                </a:extLst>
              </a:tr>
            </a:tbl>
          </a:graphicData>
        </a:graphic>
      </p:graphicFrame>
      <p:pic>
        <p:nvPicPr>
          <p:cNvPr id="7" name="Graphic 6" descr="Badge 1 with solid fill">
            <a:extLst>
              <a:ext uri="{FF2B5EF4-FFF2-40B4-BE49-F238E27FC236}">
                <a16:creationId xmlns="" xmlns:a16="http://schemas.microsoft.com/office/drawing/2014/main" id="{39668E95-CC3B-43A5-AFF9-6F7D4F63D581}"/>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82934" y="1708111"/>
            <a:ext cx="914400" cy="914400"/>
          </a:xfrm>
          <a:prstGeom prst="rect">
            <a:avLst/>
          </a:prstGeom>
        </p:spPr>
      </p:pic>
      <p:pic>
        <p:nvPicPr>
          <p:cNvPr id="8" name="Graphic 8" descr="Badge with solid fill">
            <a:extLst>
              <a:ext uri="{FF2B5EF4-FFF2-40B4-BE49-F238E27FC236}">
                <a16:creationId xmlns="" xmlns:a16="http://schemas.microsoft.com/office/drawing/2014/main" id="{049053FE-F5E2-493C-A683-956E9538D6AE}"/>
              </a:ext>
            </a:extLst>
          </p:cNvPr>
          <p:cNvPicPr>
            <a:picLocks noChangeAspect="1"/>
          </p:cNvPicPr>
          <p:nvPr/>
        </p:nvPicPr>
        <p:blipFill>
          <a:blip r:embed="rId4">
            <a:extLst>
              <a:ext uri="{96DAC541-7B7A-43D3-8B79-37D633B846F1}">
                <asvg:svgBlip xmlns="" xmlns:asvg="http://schemas.microsoft.com/office/drawing/2016/SVG/main" r:embed="rId5"/>
              </a:ext>
            </a:extLst>
          </a:blip>
          <a:stretch>
            <a:fillRect/>
          </a:stretch>
        </p:blipFill>
        <p:spPr>
          <a:xfrm>
            <a:off x="782934" y="3201201"/>
            <a:ext cx="914400" cy="914400"/>
          </a:xfrm>
          <a:prstGeom prst="rect">
            <a:avLst/>
          </a:prstGeom>
        </p:spPr>
      </p:pic>
      <p:pic>
        <p:nvPicPr>
          <p:cNvPr id="9" name="Graphic 7" descr="Badge 3 with solid fill">
            <a:extLst>
              <a:ext uri="{FF2B5EF4-FFF2-40B4-BE49-F238E27FC236}">
                <a16:creationId xmlns="" xmlns:a16="http://schemas.microsoft.com/office/drawing/2014/main" id="{E00941FE-198C-4AFD-9E38-266B4CD77E45}"/>
              </a:ext>
            </a:extLst>
          </p:cNvPr>
          <p:cNvPicPr>
            <a:picLocks noChangeAspect="1"/>
          </p:cNvPicPr>
          <p:nvPr/>
        </p:nvPicPr>
        <p:blipFill>
          <a:blip r:embed="rId6">
            <a:extLst>
              <a:ext uri="{96DAC541-7B7A-43D3-8B79-37D633B846F1}">
                <asvg:svgBlip xmlns="" xmlns:asvg="http://schemas.microsoft.com/office/drawing/2016/SVG/main" r:embed="rId7"/>
              </a:ext>
            </a:extLst>
          </a:blip>
          <a:srcRect/>
          <a:stretch/>
        </p:blipFill>
        <p:spPr>
          <a:xfrm>
            <a:off x="782934" y="4694291"/>
            <a:ext cx="914400" cy="914400"/>
          </a:xfrm>
          <a:prstGeom prst="rect">
            <a:avLst/>
          </a:prstGeom>
        </p:spPr>
      </p:pic>
    </p:spTree>
    <p:extLst>
      <p:ext uri="{BB962C8B-B14F-4D97-AF65-F5344CB8AC3E}">
        <p14:creationId xmlns:p14="http://schemas.microsoft.com/office/powerpoint/2010/main" val="3736729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345634" y="1690784"/>
            <a:ext cx="8102741" cy="4808220"/>
          </a:xfrm>
          <a:prstGeom prst="rect">
            <a:avLst/>
          </a:prstGeom>
        </p:spPr>
      </p:pic>
      <p:sp>
        <p:nvSpPr>
          <p:cNvPr id="2" name="Title 1"/>
          <p:cNvSpPr>
            <a:spLocks noGrp="1"/>
          </p:cNvSpPr>
          <p:nvPr>
            <p:ph type="title"/>
          </p:nvPr>
        </p:nvSpPr>
        <p:spPr/>
        <p:txBody>
          <a:bodyPr/>
          <a:lstStyle/>
          <a:p>
            <a:r>
              <a:rPr lang="en-US" dirty="0">
                <a:solidFill>
                  <a:schemeClr val="tx1"/>
                </a:solidFill>
              </a:rPr>
              <a:t>Example: BFS (Cont’d)</a:t>
            </a:r>
          </a:p>
        </p:txBody>
      </p:sp>
      <p:sp>
        <p:nvSpPr>
          <p:cNvPr id="4" name="Slide Number Placeholder 3"/>
          <p:cNvSpPr>
            <a:spLocks noGrp="1"/>
          </p:cNvSpPr>
          <p:nvPr>
            <p:ph type="sldNum" sz="quarter" idx="12"/>
          </p:nvPr>
        </p:nvSpPr>
        <p:spPr/>
        <p:txBody>
          <a:bodyPr/>
          <a:lstStyle/>
          <a:p>
            <a:fld id="{A3C90BFE-2DA5-42B2-BCE6-06580E38D206}" type="slidenum">
              <a:rPr lang="en-GB" smtClean="0"/>
              <a:pPr/>
              <a:t>30</a:t>
            </a:fld>
            <a:endParaRPr lang="en-GB" dirty="0"/>
          </a:p>
        </p:txBody>
      </p:sp>
    </p:spTree>
    <p:extLst>
      <p:ext uri="{BB962C8B-B14F-4D97-AF65-F5344CB8AC3E}">
        <p14:creationId xmlns:p14="http://schemas.microsoft.com/office/powerpoint/2010/main" val="10660764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BFS (Cont’d)</a:t>
            </a: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31</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000250" y="1720163"/>
            <a:ext cx="7810500" cy="4925940"/>
          </a:xfrm>
          <a:prstGeom prst="rect">
            <a:avLst/>
          </a:prstGeom>
        </p:spPr>
      </p:pic>
    </p:spTree>
    <p:extLst>
      <p:ext uri="{BB962C8B-B14F-4D97-AF65-F5344CB8AC3E}">
        <p14:creationId xmlns:p14="http://schemas.microsoft.com/office/powerpoint/2010/main" val="12496184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DFS-Depth First Search</a:t>
            </a:r>
            <a:endParaRPr lang="en-US" dirty="0">
              <a:solidFill>
                <a:schemeClr val="tx1"/>
              </a:solidFill>
            </a:endParaRPr>
          </a:p>
        </p:txBody>
      </p:sp>
      <p:sp>
        <p:nvSpPr>
          <p:cNvPr id="3" name="Content Placeholder 2"/>
          <p:cNvSpPr>
            <a:spLocks noGrp="1"/>
          </p:cNvSpPr>
          <p:nvPr>
            <p:ph idx="1"/>
          </p:nvPr>
        </p:nvSpPr>
        <p:spPr/>
        <p:txBody>
          <a:bodyPr>
            <a:noAutofit/>
          </a:bodyPr>
          <a:lstStyle/>
          <a:p>
            <a:r>
              <a:rPr lang="en-US" sz="2800" b="1" dirty="0" smtClean="0">
                <a:solidFill>
                  <a:srgbClr val="FF0000"/>
                </a:solidFill>
              </a:rPr>
              <a:t>Idea: </a:t>
            </a:r>
            <a:r>
              <a:rPr lang="en-US" sz="2800" dirty="0" smtClean="0">
                <a:solidFill>
                  <a:schemeClr val="tx1"/>
                </a:solidFill>
              </a:rPr>
              <a:t>Follow a single path to its end, then backtrack</a:t>
            </a:r>
          </a:p>
          <a:p>
            <a:r>
              <a:rPr lang="en-US" sz="2800" dirty="0" smtClean="0">
                <a:solidFill>
                  <a:schemeClr val="tx1"/>
                </a:solidFill>
              </a:rPr>
              <a:t>Is an algorithm for traversing or </a:t>
            </a:r>
            <a:r>
              <a:rPr lang="en-US" sz="2800" b="1" dirty="0" smtClean="0">
                <a:solidFill>
                  <a:srgbClr val="FF0000"/>
                </a:solidFill>
              </a:rPr>
              <a:t>searching a tree</a:t>
            </a:r>
            <a:r>
              <a:rPr lang="en-US" sz="2800" dirty="0" smtClean="0">
                <a:solidFill>
                  <a:schemeClr val="tx1"/>
                </a:solidFill>
              </a:rPr>
              <a:t>, tree structure or graph</a:t>
            </a:r>
          </a:p>
          <a:p>
            <a:r>
              <a:rPr lang="en-US" sz="2800" b="1" dirty="0" smtClean="0">
                <a:solidFill>
                  <a:srgbClr val="FF0000"/>
                </a:solidFill>
              </a:rPr>
              <a:t>One starts at the root </a:t>
            </a:r>
            <a:r>
              <a:rPr lang="en-US" sz="2800" dirty="0" smtClean="0">
                <a:solidFill>
                  <a:schemeClr val="tx1"/>
                </a:solidFill>
              </a:rPr>
              <a:t>(selecting some node as the root in the graph case) and </a:t>
            </a:r>
            <a:r>
              <a:rPr lang="en-US" sz="2800" b="1" dirty="0" smtClean="0">
                <a:solidFill>
                  <a:srgbClr val="FF0000"/>
                </a:solidFill>
              </a:rPr>
              <a:t>explores as far as possible </a:t>
            </a:r>
            <a:r>
              <a:rPr lang="en-US" sz="2800" dirty="0" smtClean="0">
                <a:solidFill>
                  <a:schemeClr val="tx1"/>
                </a:solidFill>
              </a:rPr>
              <a:t>along each branch before backtracking.</a:t>
            </a:r>
          </a:p>
          <a:p>
            <a:r>
              <a:rPr lang="en-US" sz="2800" dirty="0" smtClean="0">
                <a:solidFill>
                  <a:schemeClr val="tx1"/>
                </a:solidFill>
              </a:rPr>
              <a:t>DFS Algorithm using stack</a:t>
            </a:r>
          </a:p>
          <a:p>
            <a:endParaRPr lang="en-US" sz="2800" dirty="0">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32</a:t>
            </a:fld>
            <a:endParaRPr lang="en-GB" dirty="0">
              <a:solidFill>
                <a:schemeClr val="tx1"/>
              </a:solidFill>
            </a:endParaRPr>
          </a:p>
        </p:txBody>
      </p:sp>
    </p:spTree>
    <p:extLst>
      <p:ext uri="{BB962C8B-B14F-4D97-AF65-F5344CB8AC3E}">
        <p14:creationId xmlns:p14="http://schemas.microsoft.com/office/powerpoint/2010/main" val="12590475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1"/>
                </a:solidFill>
              </a:rPr>
              <a:t>Example: DFS</a:t>
            </a:r>
            <a:endParaRPr lang="en-US" dirty="0">
              <a:solidFill>
                <a:schemeClr val="tx1"/>
              </a:solidFill>
            </a:endParaRPr>
          </a:p>
        </p:txBody>
      </p:sp>
      <p:pic>
        <p:nvPicPr>
          <p:cNvPr id="5" name="Content Placeholder 4"/>
          <p:cNvPicPr>
            <a:picLocks noGrp="1" noChangeAspect="1"/>
          </p:cNvPicPr>
          <p:nvPr>
            <p:ph idx="1"/>
          </p:nvPr>
        </p:nvPicPr>
        <p:blipFill>
          <a:blip r:embed="rId2"/>
          <a:stretch>
            <a:fillRect/>
          </a:stretch>
        </p:blipFill>
        <p:spPr>
          <a:xfrm>
            <a:off x="2721769" y="1564129"/>
            <a:ext cx="7241381" cy="4842261"/>
          </a:xfrm>
          <a:prstGeom prst="rect">
            <a:avLst/>
          </a:prstGeom>
        </p:spPr>
      </p:pic>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33</a:t>
            </a:fld>
            <a:endParaRPr lang="en-GB" dirty="0">
              <a:solidFill>
                <a:schemeClr val="tx1"/>
              </a:solidFill>
            </a:endParaRPr>
          </a:p>
        </p:txBody>
      </p:sp>
    </p:spTree>
    <p:extLst>
      <p:ext uri="{BB962C8B-B14F-4D97-AF65-F5344CB8AC3E}">
        <p14:creationId xmlns:p14="http://schemas.microsoft.com/office/powerpoint/2010/main" val="30689845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a:t>
            </a:r>
            <a:r>
              <a:rPr lang="en-US" dirty="0" smtClean="0">
                <a:solidFill>
                  <a:schemeClr val="tx1"/>
                </a:solidFill>
              </a:rPr>
              <a:t>DFS (Cont’d)</a:t>
            </a:r>
            <a:endParaRPr lang="en-US" dirty="0">
              <a:solidFill>
                <a:schemeClr val="tx1"/>
              </a:solidFill>
            </a:endParaRP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34</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217449" y="1743074"/>
            <a:ext cx="7857312" cy="4619626"/>
          </a:xfrm>
          <a:prstGeom prst="rect">
            <a:avLst/>
          </a:prstGeom>
        </p:spPr>
      </p:pic>
    </p:spTree>
    <p:extLst>
      <p:ext uri="{BB962C8B-B14F-4D97-AF65-F5344CB8AC3E}">
        <p14:creationId xmlns:p14="http://schemas.microsoft.com/office/powerpoint/2010/main" val="30465123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95474" y="1569277"/>
            <a:ext cx="7591426" cy="5060951"/>
          </a:xfrm>
          <a:prstGeom prst="rect">
            <a:avLst/>
          </a:prstGeom>
        </p:spPr>
      </p:pic>
      <p:sp>
        <p:nvSpPr>
          <p:cNvPr id="2" name="Title 1"/>
          <p:cNvSpPr>
            <a:spLocks noGrp="1"/>
          </p:cNvSpPr>
          <p:nvPr>
            <p:ph type="title"/>
          </p:nvPr>
        </p:nvSpPr>
        <p:spPr/>
        <p:txBody>
          <a:bodyPr/>
          <a:lstStyle/>
          <a:p>
            <a:r>
              <a:rPr lang="en-US" dirty="0">
                <a:solidFill>
                  <a:schemeClr val="tx1"/>
                </a:solidFill>
              </a:rPr>
              <a:t>Example: DFS (Cont’d)</a:t>
            </a: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35</a:t>
            </a:fld>
            <a:endParaRPr lang="en-GB" dirty="0">
              <a:solidFill>
                <a:schemeClr val="tx1"/>
              </a:solidFill>
            </a:endParaRPr>
          </a:p>
        </p:txBody>
      </p:sp>
    </p:spTree>
    <p:extLst>
      <p:ext uri="{BB962C8B-B14F-4D97-AF65-F5344CB8AC3E}">
        <p14:creationId xmlns:p14="http://schemas.microsoft.com/office/powerpoint/2010/main" val="174804972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DFS (Cont’d)</a:t>
            </a: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36</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585085" y="1789843"/>
            <a:ext cx="7301865" cy="4627675"/>
          </a:xfrm>
          <a:prstGeom prst="rect">
            <a:avLst/>
          </a:prstGeom>
        </p:spPr>
      </p:pic>
    </p:spTree>
    <p:extLst>
      <p:ext uri="{BB962C8B-B14F-4D97-AF65-F5344CB8AC3E}">
        <p14:creationId xmlns:p14="http://schemas.microsoft.com/office/powerpoint/2010/main" val="4886852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DFS (Cont’d)</a:t>
            </a: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37</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470785" y="1699260"/>
            <a:ext cx="8027460" cy="4524568"/>
          </a:xfrm>
          <a:prstGeom prst="rect">
            <a:avLst/>
          </a:prstGeom>
        </p:spPr>
      </p:pic>
    </p:spTree>
    <p:extLst>
      <p:ext uri="{BB962C8B-B14F-4D97-AF65-F5344CB8AC3E}">
        <p14:creationId xmlns:p14="http://schemas.microsoft.com/office/powerpoint/2010/main" val="221264101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DFS (Cont’d)</a:t>
            </a: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38</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078935" y="1681162"/>
            <a:ext cx="8367004" cy="4681538"/>
          </a:xfrm>
          <a:prstGeom prst="rect">
            <a:avLst/>
          </a:prstGeom>
        </p:spPr>
      </p:pic>
    </p:spTree>
    <p:extLst>
      <p:ext uri="{BB962C8B-B14F-4D97-AF65-F5344CB8AC3E}">
        <p14:creationId xmlns:p14="http://schemas.microsoft.com/office/powerpoint/2010/main" val="141321263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DFS (Cont’d)</a:t>
            </a: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39</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133599" y="1824037"/>
            <a:ext cx="8198531" cy="4505325"/>
          </a:xfrm>
          <a:prstGeom prst="rect">
            <a:avLst/>
          </a:prstGeom>
        </p:spPr>
      </p:pic>
    </p:spTree>
    <p:extLst>
      <p:ext uri="{BB962C8B-B14F-4D97-AF65-F5344CB8AC3E}">
        <p14:creationId xmlns:p14="http://schemas.microsoft.com/office/powerpoint/2010/main" val="13002441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Introduction</a:t>
            </a:r>
            <a:endParaRPr lang="en-US" dirty="0">
              <a:solidFill>
                <a:schemeClr val="tx1"/>
              </a:solidFill>
            </a:endParaRPr>
          </a:p>
        </p:txBody>
      </p:sp>
      <p:sp>
        <p:nvSpPr>
          <p:cNvPr id="6" name="Text Placeholder 5"/>
          <p:cNvSpPr>
            <a:spLocks noGrp="1"/>
          </p:cNvSpPr>
          <p:nvPr>
            <p:ph type="body"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4</a:t>
            </a:fld>
            <a:endParaRPr lang="en-GB" dirty="0">
              <a:solidFill>
                <a:schemeClr val="tx1"/>
              </a:solidFill>
            </a:endParaRPr>
          </a:p>
        </p:txBody>
      </p:sp>
    </p:spTree>
    <p:extLst>
      <p:ext uri="{BB962C8B-B14F-4D97-AF65-F5344CB8AC3E}">
        <p14:creationId xmlns:p14="http://schemas.microsoft.com/office/powerpoint/2010/main" val="28896940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DFS (Cont’d)</a:t>
            </a: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40</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428875" y="1742218"/>
            <a:ext cx="7656840" cy="4481610"/>
          </a:xfrm>
          <a:prstGeom prst="rect">
            <a:avLst/>
          </a:prstGeom>
        </p:spPr>
      </p:pic>
    </p:spTree>
    <p:extLst>
      <p:ext uri="{BB962C8B-B14F-4D97-AF65-F5344CB8AC3E}">
        <p14:creationId xmlns:p14="http://schemas.microsoft.com/office/powerpoint/2010/main" val="17598967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Example: DFS (Cont’d)</a:t>
            </a:r>
          </a:p>
        </p:txBody>
      </p:sp>
      <p:sp>
        <p:nvSpPr>
          <p:cNvPr id="3" name="Content Placeholder 2"/>
          <p:cNvSpPr>
            <a:spLocks noGrp="1"/>
          </p:cNvSpPr>
          <p:nvPr>
            <p:ph idx="1"/>
          </p:nvPr>
        </p:nvSpPr>
        <p:spPr/>
        <p:txBody>
          <a:bodyPr/>
          <a:lstStyle/>
          <a:p>
            <a:endParaRPr lang="en-US">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41</a:t>
            </a:fld>
            <a:endParaRPr lang="en-GB" dirty="0">
              <a:solidFill>
                <a:schemeClr val="tx1"/>
              </a:solidFill>
            </a:endParaRPr>
          </a:p>
        </p:txBody>
      </p:sp>
      <p:pic>
        <p:nvPicPr>
          <p:cNvPr id="5" name="Picture 4"/>
          <p:cNvPicPr>
            <a:picLocks noChangeAspect="1"/>
          </p:cNvPicPr>
          <p:nvPr/>
        </p:nvPicPr>
        <p:blipFill>
          <a:blip r:embed="rId2"/>
          <a:stretch>
            <a:fillRect/>
          </a:stretch>
        </p:blipFill>
        <p:spPr>
          <a:xfrm>
            <a:off x="2147707" y="1862137"/>
            <a:ext cx="8277520" cy="4361691"/>
          </a:xfrm>
          <a:prstGeom prst="rect">
            <a:avLst/>
          </a:prstGeom>
        </p:spPr>
      </p:pic>
    </p:spTree>
    <p:extLst>
      <p:ext uri="{BB962C8B-B14F-4D97-AF65-F5344CB8AC3E}">
        <p14:creationId xmlns:p14="http://schemas.microsoft.com/office/powerpoint/2010/main" val="230118376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22852"/>
            <a:ext cx="9875520" cy="1356360"/>
          </a:xfrm>
        </p:spPr>
        <p:txBody>
          <a:bodyPr/>
          <a:lstStyle/>
          <a:p>
            <a:r>
              <a:rPr lang="en-US" dirty="0" smtClean="0">
                <a:solidFill>
                  <a:schemeClr val="tx1"/>
                </a:solidFill>
              </a:rPr>
              <a:t>Graph Traversal Algorithm Complexity</a:t>
            </a:r>
            <a:endParaRPr lang="en-US" dirty="0">
              <a:solidFill>
                <a:schemeClr val="tx1"/>
              </a:solidFill>
            </a:endParaRPr>
          </a:p>
        </p:txBody>
      </p:sp>
      <p:sp>
        <p:nvSpPr>
          <p:cNvPr id="3" name="Content Placeholder 2"/>
          <p:cNvSpPr>
            <a:spLocks noGrp="1"/>
          </p:cNvSpPr>
          <p:nvPr>
            <p:ph idx="1"/>
          </p:nvPr>
        </p:nvSpPr>
        <p:spPr>
          <a:xfrm>
            <a:off x="1143000" y="2070652"/>
            <a:ext cx="9872871" cy="4038600"/>
          </a:xfrm>
        </p:spPr>
        <p:txBody>
          <a:bodyPr>
            <a:normAutofit lnSpcReduction="10000"/>
          </a:bodyPr>
          <a:lstStyle/>
          <a:p>
            <a:r>
              <a:rPr lang="en-US" dirty="0" smtClean="0">
                <a:solidFill>
                  <a:schemeClr val="tx1"/>
                </a:solidFill>
              </a:rPr>
              <a:t>BFS vs DFS Time complexity : O(V+E), when implemented using the adjacency list. Where V is number of vertices in the graph and E is number of edges in the graph.</a:t>
            </a:r>
          </a:p>
          <a:p>
            <a:r>
              <a:rPr lang="en-US" dirty="0" smtClean="0">
                <a:solidFill>
                  <a:schemeClr val="tx1"/>
                </a:solidFill>
              </a:rPr>
              <a:t>Space complexity (memory)</a:t>
            </a:r>
          </a:p>
          <a:p>
            <a:pPr marL="45720" indent="0">
              <a:buNone/>
            </a:pPr>
            <a:r>
              <a:rPr lang="en-US" dirty="0" smtClean="0">
                <a:solidFill>
                  <a:schemeClr val="tx1"/>
                </a:solidFill>
              </a:rPr>
              <a:t>BFS : Space complexity is O(|V|) as well – since at worst case you need to hold all vertices in the queue.</a:t>
            </a:r>
          </a:p>
          <a:p>
            <a:pPr marL="45720" indent="0">
              <a:buNone/>
            </a:pPr>
            <a:r>
              <a:rPr lang="en-US" dirty="0" smtClean="0">
                <a:solidFill>
                  <a:schemeClr val="tx1"/>
                </a:solidFill>
              </a:rPr>
              <a:t>DFS: Space complexity depends on the implementation, a recursive implementation can have a O(h) space complexity [worst case], where h is the maximal depth of your tree. But Depth-first can waste time going down a “rabbit hole”, when solution is high in tree.</a:t>
            </a:r>
          </a:p>
          <a:p>
            <a:pPr marL="45720" indent="0">
              <a:buNone/>
            </a:pPr>
            <a:r>
              <a:rPr lang="en-US" dirty="0" smtClean="0">
                <a:solidFill>
                  <a:schemeClr val="tx1"/>
                </a:solidFill>
              </a:rPr>
              <a:t>Worst Case for DFS will be the best case for BFS, and the Best Case for DFS will be the worst case for BFS.</a:t>
            </a:r>
            <a:endParaRPr lang="en-US" dirty="0">
              <a:solidFill>
                <a:schemeClr val="tx1"/>
              </a:solidFill>
            </a:endParaRPr>
          </a:p>
        </p:txBody>
      </p:sp>
      <p:sp>
        <p:nvSpPr>
          <p:cNvPr id="4" name="Slide Number Placeholder 3"/>
          <p:cNvSpPr>
            <a:spLocks noGrp="1"/>
          </p:cNvSpPr>
          <p:nvPr>
            <p:ph type="sldNum" sz="quarter" idx="12"/>
          </p:nvPr>
        </p:nvSpPr>
        <p:spPr>
          <a:xfrm>
            <a:off x="9329530" y="6237080"/>
            <a:ext cx="1706217" cy="365125"/>
          </a:xfrm>
        </p:spPr>
        <p:txBody>
          <a:bodyPr/>
          <a:lstStyle/>
          <a:p>
            <a:fld id="{A3C90BFE-2DA5-42B2-BCE6-06580E38D206}" type="slidenum">
              <a:rPr lang="en-GB" smtClean="0">
                <a:solidFill>
                  <a:schemeClr val="tx1"/>
                </a:solidFill>
              </a:rPr>
              <a:pPr/>
              <a:t>42</a:t>
            </a:fld>
            <a:endParaRPr lang="en-GB" dirty="0">
              <a:solidFill>
                <a:schemeClr val="tx1"/>
              </a:solidFill>
            </a:endParaRPr>
          </a:p>
        </p:txBody>
      </p:sp>
    </p:spTree>
    <p:extLst>
      <p:ext uri="{BB962C8B-B14F-4D97-AF65-F5344CB8AC3E}">
        <p14:creationId xmlns:p14="http://schemas.microsoft.com/office/powerpoint/2010/main" val="15314014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Transitive closure</a:t>
            </a:r>
            <a:endParaRPr lang="en-US" dirty="0"/>
          </a:p>
        </p:txBody>
      </p:sp>
      <p:sp>
        <p:nvSpPr>
          <p:cNvPr id="3" name="Content Placeholder 2"/>
          <p:cNvSpPr>
            <a:spLocks noGrp="1"/>
          </p:cNvSpPr>
          <p:nvPr>
            <p:ph idx="1"/>
          </p:nvPr>
        </p:nvSpPr>
        <p:spPr>
          <a:xfrm>
            <a:off x="1143000" y="1965960"/>
            <a:ext cx="9872871" cy="4038600"/>
          </a:xfrm>
        </p:spPr>
        <p:txBody>
          <a:bodyPr/>
          <a:lstStyle/>
          <a:p>
            <a:r>
              <a:rPr lang="en-US" dirty="0">
                <a:hlinkClick r:id="rId2"/>
              </a:rPr>
              <a:t>https://www.geeksforgeeks.org/transitive-closure-of-a-graph</a:t>
            </a:r>
            <a:r>
              <a:rPr lang="en-US" dirty="0" smtClean="0">
                <a:hlinkClick r:id="rId2"/>
              </a:rPr>
              <a:t>/</a:t>
            </a:r>
            <a:endParaRPr lang="en-US" dirty="0" smtClean="0"/>
          </a:p>
          <a:p>
            <a:pPr marL="45720" indent="0">
              <a:buNone/>
            </a:pPr>
            <a:r>
              <a:rPr lang="en-US" dirty="0"/>
              <a:t>An extension or superset of a </a:t>
            </a:r>
            <a:r>
              <a:rPr lang="en-US" i="1" dirty="0">
                <a:hlinkClick r:id="rId3"/>
              </a:rPr>
              <a:t>binary relation</a:t>
            </a:r>
            <a:r>
              <a:rPr lang="en-US" dirty="0"/>
              <a:t> such that whenever (</a:t>
            </a:r>
            <a:r>
              <a:rPr lang="en-US" dirty="0" err="1"/>
              <a:t>a,b</a:t>
            </a:r>
            <a:r>
              <a:rPr lang="en-US" dirty="0"/>
              <a:t>) and (</a:t>
            </a:r>
            <a:r>
              <a:rPr lang="en-US" dirty="0" err="1"/>
              <a:t>b,c</a:t>
            </a:r>
            <a:r>
              <a:rPr lang="en-US" dirty="0"/>
              <a:t>) are in the extension, (</a:t>
            </a:r>
            <a:r>
              <a:rPr lang="en-US" dirty="0" err="1"/>
              <a:t>a,c</a:t>
            </a:r>
            <a:r>
              <a:rPr lang="en-US" dirty="0"/>
              <a:t>) is also in the extension</a:t>
            </a:r>
            <a:r>
              <a:rPr lang="en-US" dirty="0" smtClean="0"/>
              <a:t>.</a:t>
            </a:r>
          </a:p>
          <a:p>
            <a:pPr marL="45720" indent="0">
              <a:buNone/>
            </a:pPr>
            <a:endParaRPr lang="en-US" dirty="0"/>
          </a:p>
        </p:txBody>
      </p:sp>
      <p:sp>
        <p:nvSpPr>
          <p:cNvPr id="4" name="Slide Number Placeholder 3"/>
          <p:cNvSpPr>
            <a:spLocks noGrp="1"/>
          </p:cNvSpPr>
          <p:nvPr>
            <p:ph type="sldNum" sz="quarter" idx="12"/>
          </p:nvPr>
        </p:nvSpPr>
        <p:spPr/>
        <p:txBody>
          <a:bodyPr/>
          <a:lstStyle/>
          <a:p>
            <a:fld id="{A3C90BFE-2DA5-42B2-BCE6-06580E38D206}" type="slidenum">
              <a:rPr lang="en-GB" smtClean="0"/>
              <a:pPr/>
              <a:t>43</a:t>
            </a:fld>
            <a:endParaRPr lang="en-GB" dirty="0"/>
          </a:p>
        </p:txBody>
      </p:sp>
      <p:pic>
        <p:nvPicPr>
          <p:cNvPr id="5" name="Picture 4"/>
          <p:cNvPicPr>
            <a:picLocks noChangeAspect="1"/>
          </p:cNvPicPr>
          <p:nvPr/>
        </p:nvPicPr>
        <p:blipFill rotWithShape="1">
          <a:blip r:embed="rId4"/>
          <a:srcRect l="9193" r="8841"/>
          <a:stretch/>
        </p:blipFill>
        <p:spPr>
          <a:xfrm>
            <a:off x="3879574" y="3219647"/>
            <a:ext cx="3647661" cy="2784913"/>
          </a:xfrm>
          <a:prstGeom prst="rect">
            <a:avLst/>
          </a:prstGeom>
        </p:spPr>
      </p:pic>
    </p:spTree>
    <p:extLst>
      <p:ext uri="{BB962C8B-B14F-4D97-AF65-F5344CB8AC3E}">
        <p14:creationId xmlns:p14="http://schemas.microsoft.com/office/powerpoint/2010/main" val="239424598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Acyclic </a:t>
            </a:r>
            <a:r>
              <a:rPr lang="en-US" dirty="0" smtClean="0"/>
              <a:t>Graph</a:t>
            </a:r>
            <a:endParaRPr lang="en-US" dirty="0"/>
          </a:p>
        </p:txBody>
      </p:sp>
      <p:sp>
        <p:nvSpPr>
          <p:cNvPr id="3" name="Content Placeholder 2"/>
          <p:cNvSpPr>
            <a:spLocks noGrp="1"/>
          </p:cNvSpPr>
          <p:nvPr>
            <p:ph idx="1"/>
          </p:nvPr>
        </p:nvSpPr>
        <p:spPr/>
        <p:txBody>
          <a:bodyPr/>
          <a:lstStyle/>
          <a:p>
            <a:r>
              <a:rPr lang="en-US" dirty="0">
                <a:hlinkClick r:id="rId2"/>
              </a:rPr>
              <a:t>https://mungingdata.com/python/dag-directed-acyclic-graph-networkx</a:t>
            </a:r>
            <a:r>
              <a:rPr lang="en-US" dirty="0" smtClean="0">
                <a:hlinkClick r:id="rId2"/>
              </a:rPr>
              <a:t>/</a:t>
            </a:r>
            <a:endParaRPr lang="en-US" dirty="0" smtClean="0"/>
          </a:p>
          <a:p>
            <a:pPr marL="45720" indent="0">
              <a:buNone/>
            </a:pPr>
            <a:r>
              <a:rPr lang="en-US" dirty="0"/>
              <a:t>A directed acyclic graph is a directed graph that has no cycles</a:t>
            </a:r>
            <a:r>
              <a:rPr lang="en-US" dirty="0" smtClean="0"/>
              <a:t>.</a:t>
            </a:r>
          </a:p>
          <a:p>
            <a:pPr marL="45720" indent="0">
              <a:buNone/>
            </a:pPr>
            <a:endParaRPr lang="en-US" dirty="0"/>
          </a:p>
        </p:txBody>
      </p:sp>
      <p:sp>
        <p:nvSpPr>
          <p:cNvPr id="4" name="Slide Number Placeholder 3"/>
          <p:cNvSpPr>
            <a:spLocks noGrp="1"/>
          </p:cNvSpPr>
          <p:nvPr>
            <p:ph type="sldNum" sz="quarter" idx="12"/>
          </p:nvPr>
        </p:nvSpPr>
        <p:spPr/>
        <p:txBody>
          <a:bodyPr/>
          <a:lstStyle/>
          <a:p>
            <a:fld id="{A3C90BFE-2DA5-42B2-BCE6-06580E38D206}" type="slidenum">
              <a:rPr lang="en-GB" smtClean="0"/>
              <a:pPr/>
              <a:t>44</a:t>
            </a:fld>
            <a:endParaRPr lang="en-GB" dirty="0"/>
          </a:p>
        </p:txBody>
      </p:sp>
      <p:pic>
        <p:nvPicPr>
          <p:cNvPr id="5" name="Picture 4"/>
          <p:cNvPicPr>
            <a:picLocks noChangeAspect="1"/>
          </p:cNvPicPr>
          <p:nvPr/>
        </p:nvPicPr>
        <p:blipFill>
          <a:blip r:embed="rId3"/>
          <a:stretch>
            <a:fillRect/>
          </a:stretch>
        </p:blipFill>
        <p:spPr>
          <a:xfrm>
            <a:off x="5803831" y="3206115"/>
            <a:ext cx="4772025" cy="2981325"/>
          </a:xfrm>
          <a:prstGeom prst="rect">
            <a:avLst/>
          </a:prstGeom>
        </p:spPr>
      </p:pic>
    </p:spTree>
    <p:extLst>
      <p:ext uri="{BB962C8B-B14F-4D97-AF65-F5344CB8AC3E}">
        <p14:creationId xmlns:p14="http://schemas.microsoft.com/office/powerpoint/2010/main" val="393031626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Shortest path</a:t>
            </a:r>
            <a:endParaRPr lang="en-US" dirty="0"/>
          </a:p>
        </p:txBody>
      </p:sp>
      <p:sp>
        <p:nvSpPr>
          <p:cNvPr id="3" name="Content Placeholder 2"/>
          <p:cNvSpPr>
            <a:spLocks noGrp="1"/>
          </p:cNvSpPr>
          <p:nvPr>
            <p:ph idx="1"/>
          </p:nvPr>
        </p:nvSpPr>
        <p:spPr/>
        <p:txBody>
          <a:bodyPr/>
          <a:lstStyle/>
          <a:p>
            <a:r>
              <a:rPr lang="en-US" dirty="0">
                <a:hlinkClick r:id="rId2"/>
              </a:rPr>
              <a:t>https://mungingdata.com/python/dag-directed-acyclic-graph-networkx</a:t>
            </a:r>
            <a:r>
              <a:rPr lang="en-US" dirty="0" smtClean="0">
                <a:hlinkClick r:id="rId2"/>
              </a:rPr>
              <a:t>/</a:t>
            </a:r>
            <a:endParaRPr lang="en-US" dirty="0" smtClean="0"/>
          </a:p>
          <a:p>
            <a:r>
              <a:rPr lang="en-US" dirty="0">
                <a:hlinkClick r:id="rId3"/>
              </a:rPr>
              <a:t>https://</a:t>
            </a:r>
            <a:r>
              <a:rPr lang="en-US" dirty="0" smtClean="0">
                <a:hlinkClick r:id="rId3"/>
              </a:rPr>
              <a:t>youtu.be/pVfj6mxhdMw</a:t>
            </a:r>
            <a:endParaRPr lang="en-US" dirty="0" smtClean="0"/>
          </a:p>
          <a:p>
            <a:endParaRPr lang="en-US" dirty="0" smtClean="0"/>
          </a:p>
          <a:p>
            <a:pPr marL="45720" indent="0">
              <a:buNone/>
            </a:pPr>
            <a:endParaRPr lang="en-US" dirty="0"/>
          </a:p>
        </p:txBody>
      </p:sp>
      <p:sp>
        <p:nvSpPr>
          <p:cNvPr id="4" name="Slide Number Placeholder 3"/>
          <p:cNvSpPr>
            <a:spLocks noGrp="1"/>
          </p:cNvSpPr>
          <p:nvPr>
            <p:ph type="sldNum" sz="quarter" idx="12"/>
          </p:nvPr>
        </p:nvSpPr>
        <p:spPr/>
        <p:txBody>
          <a:bodyPr/>
          <a:lstStyle/>
          <a:p>
            <a:fld id="{A3C90BFE-2DA5-42B2-BCE6-06580E38D206}" type="slidenum">
              <a:rPr lang="en-GB" smtClean="0"/>
              <a:pPr/>
              <a:t>45</a:t>
            </a:fld>
            <a:endParaRPr lang="en-GB" dirty="0"/>
          </a:p>
        </p:txBody>
      </p:sp>
    </p:spTree>
    <p:extLst>
      <p:ext uri="{BB962C8B-B14F-4D97-AF65-F5344CB8AC3E}">
        <p14:creationId xmlns:p14="http://schemas.microsoft.com/office/powerpoint/2010/main" val="245338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normAutofit/>
          </a:bodyPr>
          <a:lstStyle/>
          <a:p>
            <a:pPr eaLnBrk="1" hangingPunct="1"/>
            <a:r>
              <a:rPr lang="en-US">
                <a:latin typeface="Tahoma" charset="0"/>
              </a:rPr>
              <a:t>Example</a:t>
            </a:r>
          </a:p>
        </p:txBody>
      </p:sp>
      <p:sp>
        <p:nvSpPr>
          <p:cNvPr id="22529"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253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463FD8E-31FD-0D4F-94B9-6F2CB3FDBE73}" type="slidenum">
              <a:rPr lang="en-US" sz="1400"/>
              <a:pPr eaLnBrk="1" hangingPunct="1"/>
              <a:t>46</a:t>
            </a:fld>
            <a:endParaRPr lang="en-US" sz="1400"/>
          </a:p>
        </p:txBody>
      </p:sp>
      <p:pic>
        <p:nvPicPr>
          <p:cNvPr id="2" name="Picture 1">
            <a:extLst>
              <a:ext uri="{FF2B5EF4-FFF2-40B4-BE49-F238E27FC236}">
                <a16:creationId xmlns="" xmlns:a16="http://schemas.microsoft.com/office/drawing/2014/main" id="{94877B7A-8C56-4575-B4DA-ED2C098E2832}"/>
              </a:ext>
            </a:extLst>
          </p:cNvPr>
          <p:cNvPicPr>
            <a:picLocks noChangeAspect="1"/>
          </p:cNvPicPr>
          <p:nvPr/>
        </p:nvPicPr>
        <p:blipFill rotWithShape="1">
          <a:blip r:embed="rId2"/>
          <a:srcRect l="61806" t="33858" r="11944" b="36512"/>
          <a:stretch/>
        </p:blipFill>
        <p:spPr>
          <a:xfrm>
            <a:off x="2588816" y="2251075"/>
            <a:ext cx="4550569" cy="2889250"/>
          </a:xfrm>
          <a:prstGeom prst="rect">
            <a:avLst/>
          </a:prstGeom>
          <a:ln>
            <a:solidFill>
              <a:schemeClr val="bg1"/>
            </a:solidFill>
          </a:ln>
        </p:spPr>
      </p:pic>
      <p:sp>
        <p:nvSpPr>
          <p:cNvPr id="3" name="TextBox 2">
            <a:extLst>
              <a:ext uri="{FF2B5EF4-FFF2-40B4-BE49-F238E27FC236}">
                <a16:creationId xmlns="" xmlns:a16="http://schemas.microsoft.com/office/drawing/2014/main" id="{FD98AAE6-CE00-4E22-A1D6-760C52FCE833}"/>
              </a:ext>
            </a:extLst>
          </p:cNvPr>
          <p:cNvSpPr txBox="1"/>
          <p:nvPr/>
        </p:nvSpPr>
        <p:spPr>
          <a:xfrm>
            <a:off x="2692400" y="1760637"/>
            <a:ext cx="6532558" cy="369332"/>
          </a:xfrm>
          <a:prstGeom prst="rect">
            <a:avLst/>
          </a:prstGeom>
          <a:noFill/>
        </p:spPr>
        <p:txBody>
          <a:bodyPr wrap="none" rtlCol="0">
            <a:spAutoFit/>
          </a:bodyPr>
          <a:lstStyle/>
          <a:p>
            <a:r>
              <a:rPr lang="en-GB" b="1" dirty="0"/>
              <a:t>Find the shortest path from vertex A to every other vertex</a:t>
            </a:r>
          </a:p>
        </p:txBody>
      </p:sp>
      <p:pic>
        <p:nvPicPr>
          <p:cNvPr id="4" name="Picture 3">
            <a:extLst>
              <a:ext uri="{FF2B5EF4-FFF2-40B4-BE49-F238E27FC236}">
                <a16:creationId xmlns="" xmlns:a16="http://schemas.microsoft.com/office/drawing/2014/main" id="{3651E058-BCA7-4FB0-AAD2-D5A7277BDA48}"/>
              </a:ext>
            </a:extLst>
          </p:cNvPr>
          <p:cNvPicPr>
            <a:picLocks noChangeAspect="1"/>
          </p:cNvPicPr>
          <p:nvPr/>
        </p:nvPicPr>
        <p:blipFill rotWithShape="1">
          <a:blip r:embed="rId3"/>
          <a:srcRect l="82222" t="36463" r="4932" b="40371"/>
          <a:stretch/>
        </p:blipFill>
        <p:spPr>
          <a:xfrm>
            <a:off x="5837634" y="7085660"/>
            <a:ext cx="2349500" cy="2383128"/>
          </a:xfrm>
          <a:prstGeom prst="rect">
            <a:avLst/>
          </a:prstGeom>
          <a:ln>
            <a:solidFill>
              <a:schemeClr val="bg1"/>
            </a:solidFill>
          </a:ln>
        </p:spPr>
      </p:pic>
      <p:pic>
        <p:nvPicPr>
          <p:cNvPr id="6" name="Picture 5">
            <a:extLst>
              <a:ext uri="{FF2B5EF4-FFF2-40B4-BE49-F238E27FC236}">
                <a16:creationId xmlns="" xmlns:a16="http://schemas.microsoft.com/office/drawing/2014/main" id="{115B9FCB-4B34-4B77-B4F8-77D555F4D4F5}"/>
              </a:ext>
            </a:extLst>
          </p:cNvPr>
          <p:cNvPicPr>
            <a:picLocks noChangeAspect="1"/>
          </p:cNvPicPr>
          <p:nvPr/>
        </p:nvPicPr>
        <p:blipFill>
          <a:blip r:embed="rId4"/>
          <a:stretch>
            <a:fillRect/>
          </a:stretch>
        </p:blipFill>
        <p:spPr>
          <a:xfrm>
            <a:off x="7729625" y="2515381"/>
            <a:ext cx="2371550" cy="2408129"/>
          </a:xfrm>
          <a:prstGeom prst="rect">
            <a:avLst/>
          </a:prstGeom>
        </p:spPr>
      </p:pic>
    </p:spTree>
    <p:extLst>
      <p:ext uri="{BB962C8B-B14F-4D97-AF65-F5344CB8AC3E}">
        <p14:creationId xmlns:p14="http://schemas.microsoft.com/office/powerpoint/2010/main" val="105144280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p:nvPr>
        </p:nvSpPr>
        <p:spPr/>
        <p:txBody>
          <a:bodyPr>
            <a:normAutofit/>
          </a:bodyPr>
          <a:lstStyle/>
          <a:p>
            <a:pPr eaLnBrk="1" hangingPunct="1"/>
            <a:r>
              <a:rPr lang="en-US">
                <a:latin typeface="Tahoma" charset="0"/>
              </a:rPr>
              <a:t>Example</a:t>
            </a:r>
          </a:p>
        </p:txBody>
      </p:sp>
      <p:sp>
        <p:nvSpPr>
          <p:cNvPr id="22529"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2530"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C463FD8E-31FD-0D4F-94B9-6F2CB3FDBE73}" type="slidenum">
              <a:rPr lang="en-US" sz="1400"/>
              <a:pPr eaLnBrk="1" hangingPunct="1"/>
              <a:t>47</a:t>
            </a:fld>
            <a:endParaRPr lang="en-US" sz="1400"/>
          </a:p>
        </p:txBody>
      </p:sp>
      <p:sp>
        <p:nvSpPr>
          <p:cNvPr id="3" name="TextBox 2">
            <a:extLst>
              <a:ext uri="{FF2B5EF4-FFF2-40B4-BE49-F238E27FC236}">
                <a16:creationId xmlns="" xmlns:a16="http://schemas.microsoft.com/office/drawing/2014/main" id="{FD98AAE6-CE00-4E22-A1D6-760C52FCE833}"/>
              </a:ext>
            </a:extLst>
          </p:cNvPr>
          <p:cNvSpPr txBox="1"/>
          <p:nvPr/>
        </p:nvSpPr>
        <p:spPr>
          <a:xfrm>
            <a:off x="2921000" y="1825657"/>
            <a:ext cx="6532558" cy="369332"/>
          </a:xfrm>
          <a:prstGeom prst="rect">
            <a:avLst/>
          </a:prstGeom>
          <a:noFill/>
        </p:spPr>
        <p:txBody>
          <a:bodyPr wrap="none" rtlCol="0">
            <a:spAutoFit/>
          </a:bodyPr>
          <a:lstStyle/>
          <a:p>
            <a:r>
              <a:rPr lang="en-GB" b="1" dirty="0"/>
              <a:t>Find the shortest path from vertex A to every other vertex</a:t>
            </a:r>
          </a:p>
        </p:txBody>
      </p:sp>
      <p:pic>
        <p:nvPicPr>
          <p:cNvPr id="7" name="Picture 6">
            <a:extLst>
              <a:ext uri="{FF2B5EF4-FFF2-40B4-BE49-F238E27FC236}">
                <a16:creationId xmlns="" xmlns:a16="http://schemas.microsoft.com/office/drawing/2014/main" id="{914C14E9-7F63-448C-9D70-18AEE0F2A00D}"/>
              </a:ext>
            </a:extLst>
          </p:cNvPr>
          <p:cNvPicPr>
            <a:picLocks noChangeAspect="1"/>
          </p:cNvPicPr>
          <p:nvPr/>
        </p:nvPicPr>
        <p:blipFill rotWithShape="1">
          <a:blip r:embed="rId2"/>
          <a:srcRect l="5416" t="22840" r="53889" b="32963"/>
          <a:stretch/>
        </p:blipFill>
        <p:spPr>
          <a:xfrm>
            <a:off x="2782745" y="2171767"/>
            <a:ext cx="6626510" cy="4048277"/>
          </a:xfrm>
          <a:prstGeom prst="rect">
            <a:avLst/>
          </a:prstGeom>
        </p:spPr>
      </p:pic>
    </p:spTree>
    <p:extLst>
      <p:ext uri="{BB962C8B-B14F-4D97-AF65-F5344CB8AC3E}">
        <p14:creationId xmlns:p14="http://schemas.microsoft.com/office/powerpoint/2010/main" val="9296790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p:txBody>
          <a:bodyPr>
            <a:normAutofit/>
          </a:bodyPr>
          <a:lstStyle/>
          <a:p>
            <a:pPr eaLnBrk="1" hangingPunct="1"/>
            <a:r>
              <a:rPr lang="en-US">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48</a:t>
            </a:fld>
            <a:endParaRPr lang="en-US" sz="1400"/>
          </a:p>
        </p:txBody>
      </p:sp>
      <p:pic>
        <p:nvPicPr>
          <p:cNvPr id="3" name="Picture 2">
            <a:extLst>
              <a:ext uri="{FF2B5EF4-FFF2-40B4-BE49-F238E27FC236}">
                <a16:creationId xmlns="" xmlns:a16="http://schemas.microsoft.com/office/drawing/2014/main" id="{935E1279-506A-4277-9325-C0CEBCB6F3BD}"/>
              </a:ext>
            </a:extLst>
          </p:cNvPr>
          <p:cNvPicPr>
            <a:picLocks noChangeAspect="1"/>
          </p:cNvPicPr>
          <p:nvPr/>
        </p:nvPicPr>
        <p:blipFill rotWithShape="1">
          <a:blip r:embed="rId2"/>
          <a:srcRect l="3333" t="23086" r="54167" b="32963"/>
          <a:stretch/>
        </p:blipFill>
        <p:spPr>
          <a:xfrm>
            <a:off x="2374418" y="1816302"/>
            <a:ext cx="7429500" cy="4321735"/>
          </a:xfrm>
          <a:prstGeom prst="rect">
            <a:avLst/>
          </a:prstGeom>
        </p:spPr>
      </p:pic>
      <p:pic>
        <p:nvPicPr>
          <p:cNvPr id="4" name="Picture 3">
            <a:extLst>
              <a:ext uri="{FF2B5EF4-FFF2-40B4-BE49-F238E27FC236}">
                <a16:creationId xmlns="" xmlns:a16="http://schemas.microsoft.com/office/drawing/2014/main" id="{92702DEE-EAF0-4522-A498-628B1B4AD8A1}"/>
              </a:ext>
            </a:extLst>
          </p:cNvPr>
          <p:cNvPicPr>
            <a:picLocks noChangeAspect="1"/>
          </p:cNvPicPr>
          <p:nvPr/>
        </p:nvPicPr>
        <p:blipFill rotWithShape="1">
          <a:blip r:embed="rId3"/>
          <a:srcRect l="3322" t="59960" r="91400" b="37406"/>
          <a:stretch/>
        </p:blipFill>
        <p:spPr>
          <a:xfrm>
            <a:off x="2457543" y="4868333"/>
            <a:ext cx="482600" cy="135466"/>
          </a:xfrm>
          <a:prstGeom prst="rect">
            <a:avLst/>
          </a:prstGeom>
        </p:spPr>
      </p:pic>
      <p:pic>
        <p:nvPicPr>
          <p:cNvPr id="8" name="Picture 7">
            <a:extLst>
              <a:ext uri="{FF2B5EF4-FFF2-40B4-BE49-F238E27FC236}">
                <a16:creationId xmlns="" xmlns:a16="http://schemas.microsoft.com/office/drawing/2014/main" id="{A83AD71F-3136-4AC3-B185-DC908A7B6394}"/>
              </a:ext>
            </a:extLst>
          </p:cNvPr>
          <p:cNvPicPr>
            <a:picLocks noChangeAspect="1"/>
          </p:cNvPicPr>
          <p:nvPr/>
        </p:nvPicPr>
        <p:blipFill rotWithShape="1">
          <a:blip r:embed="rId3"/>
          <a:srcRect l="14368" t="33647" r="80632" b="63572"/>
          <a:stretch/>
        </p:blipFill>
        <p:spPr>
          <a:xfrm>
            <a:off x="4673600" y="2887688"/>
            <a:ext cx="457200" cy="143055"/>
          </a:xfrm>
          <a:prstGeom prst="rect">
            <a:avLst/>
          </a:prstGeom>
        </p:spPr>
      </p:pic>
    </p:spTree>
    <p:extLst>
      <p:ext uri="{BB962C8B-B14F-4D97-AF65-F5344CB8AC3E}">
        <p14:creationId xmlns:p14="http://schemas.microsoft.com/office/powerpoint/2010/main" val="22690928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p:txBody>
          <a:bodyPr>
            <a:normAutofit/>
          </a:bodyPr>
          <a:lstStyle/>
          <a:p>
            <a:pPr eaLnBrk="1" hangingPunct="1"/>
            <a:r>
              <a:rPr lang="en-US">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49</a:t>
            </a:fld>
            <a:endParaRPr lang="en-US" sz="1400"/>
          </a:p>
        </p:txBody>
      </p:sp>
      <p:pic>
        <p:nvPicPr>
          <p:cNvPr id="2" name="Picture 1">
            <a:extLst>
              <a:ext uri="{FF2B5EF4-FFF2-40B4-BE49-F238E27FC236}">
                <a16:creationId xmlns="" xmlns:a16="http://schemas.microsoft.com/office/drawing/2014/main" id="{EBC414CB-463C-483C-BB57-8F19EE6839B2}"/>
              </a:ext>
            </a:extLst>
          </p:cNvPr>
          <p:cNvPicPr>
            <a:picLocks noChangeAspect="1"/>
          </p:cNvPicPr>
          <p:nvPr/>
        </p:nvPicPr>
        <p:blipFill rotWithShape="1">
          <a:blip r:embed="rId2"/>
          <a:srcRect l="3689" t="22910" r="54167" b="32222"/>
          <a:stretch/>
        </p:blipFill>
        <p:spPr>
          <a:xfrm>
            <a:off x="2705851" y="1774707"/>
            <a:ext cx="6780298" cy="4060371"/>
          </a:xfrm>
          <a:prstGeom prst="rect">
            <a:avLst/>
          </a:prstGeom>
        </p:spPr>
      </p:pic>
    </p:spTree>
    <p:extLst>
      <p:ext uri="{BB962C8B-B14F-4D97-AF65-F5344CB8AC3E}">
        <p14:creationId xmlns:p14="http://schemas.microsoft.com/office/powerpoint/2010/main" val="3238071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0351" y="278296"/>
            <a:ext cx="9875520" cy="1356360"/>
          </a:xfrm>
        </p:spPr>
        <p:txBody>
          <a:bodyPr/>
          <a:lstStyle/>
          <a:p>
            <a:r>
              <a:rPr lang="en-US" dirty="0" smtClean="0">
                <a:solidFill>
                  <a:schemeClr val="tx1"/>
                </a:solidFill>
              </a:rPr>
              <a:t>Graphs</a:t>
            </a:r>
            <a:endParaRPr lang="en-US" dirty="0">
              <a:solidFill>
                <a:schemeClr val="tx1"/>
              </a:solidFill>
            </a:endParaRPr>
          </a:p>
        </p:txBody>
      </p:sp>
      <p:sp>
        <p:nvSpPr>
          <p:cNvPr id="3" name="Content Placeholder 2"/>
          <p:cNvSpPr>
            <a:spLocks noGrp="1"/>
          </p:cNvSpPr>
          <p:nvPr>
            <p:ph idx="1"/>
          </p:nvPr>
        </p:nvSpPr>
        <p:spPr>
          <a:xfrm>
            <a:off x="1143000" y="1524000"/>
            <a:ext cx="9872871" cy="4572000"/>
          </a:xfrm>
        </p:spPr>
        <p:txBody>
          <a:bodyPr/>
          <a:lstStyle/>
          <a:p>
            <a:pPr algn="just">
              <a:buFont typeface="Wingdings" panose="05000000000000000000" pitchFamily="2" charset="2"/>
              <a:buChar char="§"/>
            </a:pPr>
            <a:r>
              <a:rPr lang="en-US" sz="1700" dirty="0">
                <a:solidFill>
                  <a:schemeClr val="tx1"/>
                </a:solidFill>
                <a:latin typeface="Tahoma" panose="020B0604030504040204" pitchFamily="34" charset="0"/>
                <a:ea typeface="Tahoma" panose="020B0604030504040204" pitchFamily="34" charset="0"/>
                <a:cs typeface="Tahoma" panose="020B0604030504040204" pitchFamily="34" charset="0"/>
              </a:rPr>
              <a:t>A Graph is a </a:t>
            </a:r>
            <a:r>
              <a:rPr lang="en-US" sz="1700" b="1" dirty="0">
                <a:solidFill>
                  <a:srgbClr val="FF0000"/>
                </a:solidFill>
                <a:latin typeface="Tahoma" panose="020B0604030504040204" pitchFamily="34" charset="0"/>
                <a:ea typeface="Tahoma" panose="020B0604030504040204" pitchFamily="34" charset="0"/>
                <a:cs typeface="Tahoma" panose="020B0604030504040204" pitchFamily="34" charset="0"/>
              </a:rPr>
              <a:t>non-linear data </a:t>
            </a:r>
            <a:r>
              <a:rPr lang="en-US" sz="1700" dirty="0">
                <a:solidFill>
                  <a:schemeClr val="tx1"/>
                </a:solidFill>
                <a:latin typeface="Tahoma" panose="020B0604030504040204" pitchFamily="34" charset="0"/>
                <a:ea typeface="Tahoma" panose="020B0604030504040204" pitchFamily="34" charset="0"/>
                <a:cs typeface="Tahoma" panose="020B0604030504040204" pitchFamily="34" charset="0"/>
              </a:rPr>
              <a:t>structure consisting of nodes and edges. </a:t>
            </a:r>
          </a:p>
          <a:p>
            <a:pPr algn="just">
              <a:buFont typeface="Wingdings" panose="05000000000000000000" pitchFamily="2" charset="2"/>
              <a:buChar char="§"/>
            </a:pPr>
            <a:r>
              <a:rPr lang="en-US" sz="1700" dirty="0">
                <a:solidFill>
                  <a:schemeClr val="tx1"/>
                </a:solidFill>
                <a:latin typeface="Tahoma" panose="020B0604030504040204" pitchFamily="34" charset="0"/>
                <a:ea typeface="Tahoma" panose="020B0604030504040204" pitchFamily="34" charset="0"/>
                <a:cs typeface="Tahoma" panose="020B0604030504040204" pitchFamily="34" charset="0"/>
              </a:rPr>
              <a:t>A graph G = (V,E) is composed of:</a:t>
            </a:r>
          </a:p>
          <a:p>
            <a:pPr lvl="1" algn="just">
              <a:buFont typeface="Wingdings" panose="05000000000000000000" pitchFamily="2" charset="2"/>
              <a:buChar char="§"/>
            </a:pPr>
            <a:r>
              <a:rPr lang="en-US" sz="1500" dirty="0">
                <a:solidFill>
                  <a:schemeClr val="tx1"/>
                </a:solidFill>
                <a:latin typeface="Tahoma" panose="020B0604030504040204" pitchFamily="34" charset="0"/>
                <a:ea typeface="Tahoma" panose="020B0604030504040204" pitchFamily="34" charset="0"/>
                <a:cs typeface="Tahoma" panose="020B0604030504040204" pitchFamily="34" charset="0"/>
              </a:rPr>
              <a:t>V: set of vertices.</a:t>
            </a:r>
          </a:p>
          <a:p>
            <a:pPr lvl="1" algn="just">
              <a:buFont typeface="Wingdings" panose="05000000000000000000" pitchFamily="2" charset="2"/>
              <a:buChar char="§"/>
            </a:pPr>
            <a:r>
              <a:rPr lang="en-US" sz="1500" dirty="0">
                <a:solidFill>
                  <a:schemeClr val="tx1"/>
                </a:solidFill>
                <a:latin typeface="Tahoma" panose="020B0604030504040204" pitchFamily="34" charset="0"/>
                <a:ea typeface="Tahoma" panose="020B0604030504040204" pitchFamily="34" charset="0"/>
                <a:cs typeface="Tahoma" panose="020B0604030504040204" pitchFamily="34" charset="0"/>
              </a:rPr>
              <a:t>E: set of edges connecting the vertices in V</a:t>
            </a:r>
          </a:p>
          <a:p>
            <a:pPr algn="just">
              <a:buFont typeface="Wingdings" panose="05000000000000000000" pitchFamily="2" charset="2"/>
              <a:buChar char="§"/>
            </a:pPr>
            <a:r>
              <a:rPr lang="en-US" sz="1700" dirty="0" smtClean="0">
                <a:solidFill>
                  <a:schemeClr val="tx1"/>
                </a:solidFill>
                <a:highlight>
                  <a:srgbClr val="FF0000"/>
                </a:highlight>
                <a:latin typeface="Tahoma" panose="020B0604030504040204" pitchFamily="34" charset="0"/>
                <a:ea typeface="Tahoma" panose="020B0604030504040204" pitchFamily="34" charset="0"/>
                <a:cs typeface="Tahoma" panose="020B0604030504040204" pitchFamily="34" charset="0"/>
              </a:rPr>
              <a:t>Nodes/Vertices</a:t>
            </a:r>
            <a:r>
              <a:rPr lang="en-US" sz="1700" dirty="0" smtClean="0">
                <a:solidFill>
                  <a:schemeClr val="tx1"/>
                </a:solidFill>
                <a:latin typeface="Tahoma" panose="020B0604030504040204" pitchFamily="34" charset="0"/>
                <a:ea typeface="Tahoma" panose="020B0604030504040204" pitchFamily="34" charset="0"/>
                <a:cs typeface="Tahoma" panose="020B0604030504040204" pitchFamily="34" charset="0"/>
              </a:rPr>
              <a:t>: </a:t>
            </a:r>
            <a:r>
              <a:rPr lang="en-US" sz="1700" dirty="0">
                <a:solidFill>
                  <a:schemeClr val="tx1"/>
                </a:solidFill>
                <a:latin typeface="Tahoma" panose="020B0604030504040204" pitchFamily="34" charset="0"/>
                <a:ea typeface="Tahoma" panose="020B0604030504040204" pitchFamily="34" charset="0"/>
                <a:cs typeface="Tahoma" panose="020B0604030504040204" pitchFamily="34" charset="0"/>
              </a:rPr>
              <a:t>Nodes are entities whose relationships are expressed using edges. If a graph comprises 2 nodes and an undirected edge between them, then it expresses a bi-directional relationship between the nodes and edge.</a:t>
            </a:r>
          </a:p>
          <a:p>
            <a:pPr algn="just">
              <a:buFont typeface="Wingdings" panose="05000000000000000000" pitchFamily="2" charset="2"/>
              <a:buChar char="§"/>
            </a:pPr>
            <a:r>
              <a:rPr lang="en-US" sz="1700" dirty="0">
                <a:solidFill>
                  <a:schemeClr val="tx1"/>
                </a:solidFill>
                <a:highlight>
                  <a:srgbClr val="FF0000"/>
                </a:highlight>
                <a:latin typeface="Tahoma" panose="020B0604030504040204" pitchFamily="34" charset="0"/>
                <a:ea typeface="Tahoma" panose="020B0604030504040204" pitchFamily="34" charset="0"/>
                <a:cs typeface="Tahoma" panose="020B0604030504040204" pitchFamily="34" charset="0"/>
              </a:rPr>
              <a:t>Edges</a:t>
            </a:r>
            <a:r>
              <a:rPr lang="en-US" sz="1700" dirty="0">
                <a:solidFill>
                  <a:schemeClr val="tx1"/>
                </a:solidFill>
                <a:latin typeface="Tahoma" panose="020B0604030504040204" pitchFamily="34" charset="0"/>
                <a:ea typeface="Tahoma" panose="020B0604030504040204" pitchFamily="34" charset="0"/>
                <a:cs typeface="Tahoma" panose="020B0604030504040204" pitchFamily="34" charset="0"/>
              </a:rPr>
              <a:t>: Edges are the components that are used to represent the relationships between various nodes in a graph. An edge between two nodes expresses a one-way or two-way relationship between the nodes.</a:t>
            </a:r>
          </a:p>
          <a:p>
            <a:pPr algn="just">
              <a:buFont typeface="Wingdings" panose="05000000000000000000" pitchFamily="2" charset="2"/>
              <a:buChar char="§"/>
            </a:pPr>
            <a:r>
              <a:rPr lang="en-US" sz="1700" dirty="0">
                <a:solidFill>
                  <a:schemeClr val="tx1"/>
                </a:solidFill>
                <a:latin typeface="Tahoma" panose="020B0604030504040204" pitchFamily="34" charset="0"/>
                <a:ea typeface="Tahoma" panose="020B0604030504040204" pitchFamily="34" charset="0"/>
                <a:cs typeface="Tahoma" panose="020B0604030504040204" pitchFamily="34" charset="0"/>
              </a:rPr>
              <a:t>An </a:t>
            </a:r>
            <a:r>
              <a:rPr lang="en-US" sz="1700" dirty="0">
                <a:solidFill>
                  <a:schemeClr val="tx1"/>
                </a:solidFill>
                <a:highlight>
                  <a:srgbClr val="FF0000"/>
                </a:highlight>
                <a:latin typeface="Tahoma" panose="020B0604030504040204" pitchFamily="34" charset="0"/>
                <a:ea typeface="Tahoma" panose="020B0604030504040204" pitchFamily="34" charset="0"/>
                <a:cs typeface="Tahoma" panose="020B0604030504040204" pitchFamily="34" charset="0"/>
              </a:rPr>
              <a:t>edge e = (</a:t>
            </a:r>
            <a:r>
              <a:rPr lang="en-US" sz="1700" dirty="0" err="1">
                <a:solidFill>
                  <a:schemeClr val="tx1"/>
                </a:solidFill>
                <a:highlight>
                  <a:srgbClr val="FF0000"/>
                </a:highlight>
                <a:latin typeface="Tahoma" panose="020B0604030504040204" pitchFamily="34" charset="0"/>
                <a:ea typeface="Tahoma" panose="020B0604030504040204" pitchFamily="34" charset="0"/>
                <a:cs typeface="Tahoma" panose="020B0604030504040204" pitchFamily="34" charset="0"/>
              </a:rPr>
              <a:t>u,v</a:t>
            </a:r>
            <a:r>
              <a:rPr lang="en-US" sz="1700" dirty="0">
                <a:solidFill>
                  <a:schemeClr val="tx1"/>
                </a:solidFill>
                <a:highlight>
                  <a:srgbClr val="FF0000"/>
                </a:highlight>
                <a:latin typeface="Tahoma" panose="020B0604030504040204" pitchFamily="34" charset="0"/>
                <a:ea typeface="Tahoma" panose="020B0604030504040204" pitchFamily="34" charset="0"/>
                <a:cs typeface="Tahoma" panose="020B0604030504040204" pitchFamily="34" charset="0"/>
              </a:rPr>
              <a:t>) is a pair of vertices</a:t>
            </a:r>
            <a:r>
              <a:rPr lang="en-US" sz="1700" dirty="0">
                <a:solidFill>
                  <a:schemeClr val="tx1"/>
                </a:solidFill>
                <a:highlight>
                  <a:srgbClr val="00FFFF"/>
                </a:highlight>
                <a:latin typeface="Tahoma" panose="020B0604030504040204" pitchFamily="34" charset="0"/>
                <a:ea typeface="Tahoma" panose="020B0604030504040204" pitchFamily="34" charset="0"/>
                <a:cs typeface="Tahoma" panose="020B0604030504040204" pitchFamily="34" charset="0"/>
              </a:rPr>
              <a:t>.</a:t>
            </a: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5</a:t>
            </a:fld>
            <a:endParaRPr lang="en-GB" dirty="0">
              <a:solidFill>
                <a:schemeClr val="tx1"/>
              </a:solidFill>
            </a:endParaRPr>
          </a:p>
        </p:txBody>
      </p:sp>
    </p:spTree>
    <p:extLst>
      <p:ext uri="{BB962C8B-B14F-4D97-AF65-F5344CB8AC3E}">
        <p14:creationId xmlns:p14="http://schemas.microsoft.com/office/powerpoint/2010/main" val="22652745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p:txBody>
          <a:bodyPr>
            <a:normAutofit/>
          </a:bodyPr>
          <a:lstStyle/>
          <a:p>
            <a:pPr eaLnBrk="1" hangingPunct="1"/>
            <a:r>
              <a:rPr lang="en-US">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50</a:t>
            </a:fld>
            <a:endParaRPr lang="en-US" sz="1400"/>
          </a:p>
        </p:txBody>
      </p:sp>
      <p:pic>
        <p:nvPicPr>
          <p:cNvPr id="2" name="Picture 1">
            <a:extLst>
              <a:ext uri="{FF2B5EF4-FFF2-40B4-BE49-F238E27FC236}">
                <a16:creationId xmlns="" xmlns:a16="http://schemas.microsoft.com/office/drawing/2014/main" id="{532F6172-7678-4487-BC52-2D9E174CDD13}"/>
              </a:ext>
            </a:extLst>
          </p:cNvPr>
          <p:cNvPicPr>
            <a:picLocks noChangeAspect="1"/>
          </p:cNvPicPr>
          <p:nvPr/>
        </p:nvPicPr>
        <p:blipFill rotWithShape="1">
          <a:blip r:embed="rId2"/>
          <a:srcRect l="3333" t="24073" r="54500" b="32372"/>
          <a:stretch/>
        </p:blipFill>
        <p:spPr>
          <a:xfrm>
            <a:off x="2781300" y="1924629"/>
            <a:ext cx="6629400" cy="3851865"/>
          </a:xfrm>
          <a:prstGeom prst="rect">
            <a:avLst/>
          </a:prstGeom>
        </p:spPr>
      </p:pic>
    </p:spTree>
    <p:extLst>
      <p:ext uri="{BB962C8B-B14F-4D97-AF65-F5344CB8AC3E}">
        <p14:creationId xmlns:p14="http://schemas.microsoft.com/office/powerpoint/2010/main" val="36765884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a:xfrm>
            <a:off x="1143000" y="66260"/>
            <a:ext cx="9875520" cy="1356360"/>
          </a:xfrm>
        </p:spPr>
        <p:txBody>
          <a:bodyPr>
            <a:normAutofit/>
          </a:bodyPr>
          <a:lstStyle/>
          <a:p>
            <a:pPr eaLnBrk="1" hangingPunct="1"/>
            <a:r>
              <a:rPr lang="en-US" dirty="0">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51</a:t>
            </a:fld>
            <a:endParaRPr lang="en-US" sz="1400"/>
          </a:p>
        </p:txBody>
      </p:sp>
      <p:pic>
        <p:nvPicPr>
          <p:cNvPr id="2" name="Picture 1">
            <a:extLst>
              <a:ext uri="{FF2B5EF4-FFF2-40B4-BE49-F238E27FC236}">
                <a16:creationId xmlns="" xmlns:a16="http://schemas.microsoft.com/office/drawing/2014/main" id="{21C6D261-098A-4DD4-B517-56AB83F7CE8C}"/>
              </a:ext>
            </a:extLst>
          </p:cNvPr>
          <p:cNvPicPr>
            <a:picLocks noChangeAspect="1"/>
          </p:cNvPicPr>
          <p:nvPr/>
        </p:nvPicPr>
        <p:blipFill rotWithShape="1">
          <a:blip r:embed="rId2"/>
          <a:srcRect l="3477" t="24799" r="54333" b="32223"/>
          <a:stretch/>
        </p:blipFill>
        <p:spPr>
          <a:xfrm>
            <a:off x="2343150" y="1393542"/>
            <a:ext cx="7505700" cy="4300955"/>
          </a:xfrm>
          <a:prstGeom prst="rect">
            <a:avLst/>
          </a:prstGeom>
        </p:spPr>
      </p:pic>
      <p:pic>
        <p:nvPicPr>
          <p:cNvPr id="3" name="Picture 2">
            <a:extLst>
              <a:ext uri="{FF2B5EF4-FFF2-40B4-BE49-F238E27FC236}">
                <a16:creationId xmlns="" xmlns:a16="http://schemas.microsoft.com/office/drawing/2014/main" id="{AD201A97-FCFA-42A3-9D91-97A8FFED0995}"/>
              </a:ext>
            </a:extLst>
          </p:cNvPr>
          <p:cNvPicPr>
            <a:picLocks noChangeAspect="1"/>
          </p:cNvPicPr>
          <p:nvPr/>
        </p:nvPicPr>
        <p:blipFill rotWithShape="1">
          <a:blip r:embed="rId3"/>
          <a:srcRect l="3689" t="23926" r="57000" b="68976"/>
          <a:stretch/>
        </p:blipFill>
        <p:spPr>
          <a:xfrm>
            <a:off x="1455256" y="5765622"/>
            <a:ext cx="7505699" cy="762398"/>
          </a:xfrm>
          <a:prstGeom prst="rect">
            <a:avLst/>
          </a:prstGeom>
        </p:spPr>
      </p:pic>
    </p:spTree>
    <p:extLst>
      <p:ext uri="{BB962C8B-B14F-4D97-AF65-F5344CB8AC3E}">
        <p14:creationId xmlns:p14="http://schemas.microsoft.com/office/powerpoint/2010/main" val="318494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a:xfrm>
            <a:off x="1143000" y="-13251"/>
            <a:ext cx="9875520" cy="1356360"/>
          </a:xfrm>
        </p:spPr>
        <p:txBody>
          <a:bodyPr>
            <a:normAutofit/>
          </a:bodyPr>
          <a:lstStyle/>
          <a:p>
            <a:pPr eaLnBrk="1" hangingPunct="1"/>
            <a:r>
              <a:rPr lang="en-US" dirty="0">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52</a:t>
            </a:fld>
            <a:endParaRPr lang="en-US" sz="1400"/>
          </a:p>
        </p:txBody>
      </p:sp>
      <p:pic>
        <p:nvPicPr>
          <p:cNvPr id="2" name="Picture 1">
            <a:extLst>
              <a:ext uri="{FF2B5EF4-FFF2-40B4-BE49-F238E27FC236}">
                <a16:creationId xmlns="" xmlns:a16="http://schemas.microsoft.com/office/drawing/2014/main" id="{22198DB8-AA64-4358-9812-6BB750D5AB63}"/>
              </a:ext>
            </a:extLst>
          </p:cNvPr>
          <p:cNvPicPr>
            <a:picLocks noChangeAspect="1"/>
          </p:cNvPicPr>
          <p:nvPr/>
        </p:nvPicPr>
        <p:blipFill rotWithShape="1">
          <a:blip r:embed="rId2"/>
          <a:srcRect l="3689" t="23037" r="54333" b="32519"/>
          <a:stretch/>
        </p:blipFill>
        <p:spPr>
          <a:xfrm>
            <a:off x="2159213" y="1084430"/>
            <a:ext cx="7873574" cy="4689140"/>
          </a:xfrm>
          <a:prstGeom prst="rect">
            <a:avLst/>
          </a:prstGeom>
        </p:spPr>
      </p:pic>
    </p:spTree>
    <p:extLst>
      <p:ext uri="{BB962C8B-B14F-4D97-AF65-F5344CB8AC3E}">
        <p14:creationId xmlns:p14="http://schemas.microsoft.com/office/powerpoint/2010/main" val="19769836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a:xfrm>
            <a:off x="1143000" y="119270"/>
            <a:ext cx="9875520" cy="1356360"/>
          </a:xfrm>
        </p:spPr>
        <p:txBody>
          <a:bodyPr>
            <a:normAutofit/>
          </a:bodyPr>
          <a:lstStyle/>
          <a:p>
            <a:pPr eaLnBrk="1" hangingPunct="1"/>
            <a:r>
              <a:rPr lang="en-US" dirty="0">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53</a:t>
            </a:fld>
            <a:endParaRPr lang="en-US" sz="1400"/>
          </a:p>
        </p:txBody>
      </p:sp>
      <p:pic>
        <p:nvPicPr>
          <p:cNvPr id="3" name="Picture 2">
            <a:extLst>
              <a:ext uri="{FF2B5EF4-FFF2-40B4-BE49-F238E27FC236}">
                <a16:creationId xmlns="" xmlns:a16="http://schemas.microsoft.com/office/drawing/2014/main" id="{98F97992-F55A-4B0D-9010-E6B51467E7CB}"/>
              </a:ext>
            </a:extLst>
          </p:cNvPr>
          <p:cNvPicPr>
            <a:picLocks noChangeAspect="1"/>
          </p:cNvPicPr>
          <p:nvPr/>
        </p:nvPicPr>
        <p:blipFill rotWithShape="1">
          <a:blip r:embed="rId2"/>
          <a:srcRect l="3689" t="23629" r="54500" b="32519"/>
          <a:stretch/>
        </p:blipFill>
        <p:spPr>
          <a:xfrm>
            <a:off x="2340359" y="1693704"/>
            <a:ext cx="7511282" cy="4431324"/>
          </a:xfrm>
          <a:prstGeom prst="rect">
            <a:avLst/>
          </a:prstGeom>
        </p:spPr>
      </p:pic>
    </p:spTree>
    <p:extLst>
      <p:ext uri="{BB962C8B-B14F-4D97-AF65-F5344CB8AC3E}">
        <p14:creationId xmlns:p14="http://schemas.microsoft.com/office/powerpoint/2010/main" val="230083522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a:xfrm>
            <a:off x="1143000" y="-1"/>
            <a:ext cx="9875520" cy="1356360"/>
          </a:xfrm>
        </p:spPr>
        <p:txBody>
          <a:bodyPr>
            <a:normAutofit/>
          </a:bodyPr>
          <a:lstStyle/>
          <a:p>
            <a:pPr eaLnBrk="1" hangingPunct="1"/>
            <a:r>
              <a:rPr lang="en-US" dirty="0">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54</a:t>
            </a:fld>
            <a:endParaRPr lang="en-US" sz="1400"/>
          </a:p>
        </p:txBody>
      </p:sp>
      <p:pic>
        <p:nvPicPr>
          <p:cNvPr id="2" name="Picture 1">
            <a:extLst>
              <a:ext uri="{FF2B5EF4-FFF2-40B4-BE49-F238E27FC236}">
                <a16:creationId xmlns="" xmlns:a16="http://schemas.microsoft.com/office/drawing/2014/main" id="{9D31703B-CDFA-4B0B-91C0-E83B5BE22B6B}"/>
              </a:ext>
            </a:extLst>
          </p:cNvPr>
          <p:cNvPicPr>
            <a:picLocks noChangeAspect="1"/>
          </p:cNvPicPr>
          <p:nvPr/>
        </p:nvPicPr>
        <p:blipFill rotWithShape="1">
          <a:blip r:embed="rId2"/>
          <a:srcRect l="3667" t="22741" r="54500" b="32223"/>
          <a:stretch/>
        </p:blipFill>
        <p:spPr>
          <a:xfrm>
            <a:off x="1965960" y="1232736"/>
            <a:ext cx="8260080" cy="5002120"/>
          </a:xfrm>
          <a:prstGeom prst="rect">
            <a:avLst/>
          </a:prstGeom>
        </p:spPr>
      </p:pic>
    </p:spTree>
    <p:extLst>
      <p:ext uri="{BB962C8B-B14F-4D97-AF65-F5344CB8AC3E}">
        <p14:creationId xmlns:p14="http://schemas.microsoft.com/office/powerpoint/2010/main" val="156479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a:xfrm>
            <a:off x="1143000" y="-66263"/>
            <a:ext cx="9875520" cy="1356360"/>
          </a:xfrm>
        </p:spPr>
        <p:txBody>
          <a:bodyPr>
            <a:normAutofit/>
          </a:bodyPr>
          <a:lstStyle/>
          <a:p>
            <a:pPr eaLnBrk="1" hangingPunct="1"/>
            <a:r>
              <a:rPr lang="en-US" dirty="0">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55</a:t>
            </a:fld>
            <a:endParaRPr lang="en-US" sz="1400"/>
          </a:p>
        </p:txBody>
      </p:sp>
      <p:pic>
        <p:nvPicPr>
          <p:cNvPr id="2" name="Picture 1">
            <a:extLst>
              <a:ext uri="{FF2B5EF4-FFF2-40B4-BE49-F238E27FC236}">
                <a16:creationId xmlns="" xmlns:a16="http://schemas.microsoft.com/office/drawing/2014/main" id="{9CE03194-9264-4DB3-9289-FEDC4E98A910}"/>
              </a:ext>
            </a:extLst>
          </p:cNvPr>
          <p:cNvPicPr>
            <a:picLocks noChangeAspect="1"/>
          </p:cNvPicPr>
          <p:nvPr/>
        </p:nvPicPr>
        <p:blipFill rotWithShape="1">
          <a:blip r:embed="rId2"/>
          <a:srcRect l="3499" t="24518" r="54334" b="33112"/>
          <a:stretch/>
        </p:blipFill>
        <p:spPr>
          <a:xfrm>
            <a:off x="2263312" y="1254278"/>
            <a:ext cx="7665376" cy="4332604"/>
          </a:xfrm>
          <a:prstGeom prst="rect">
            <a:avLst/>
          </a:prstGeom>
        </p:spPr>
      </p:pic>
    </p:spTree>
    <p:extLst>
      <p:ext uri="{BB962C8B-B14F-4D97-AF65-F5344CB8AC3E}">
        <p14:creationId xmlns:p14="http://schemas.microsoft.com/office/powerpoint/2010/main" val="14596363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a:xfrm>
            <a:off x="1143000" y="26507"/>
            <a:ext cx="9875520" cy="1356360"/>
          </a:xfrm>
        </p:spPr>
        <p:txBody>
          <a:bodyPr>
            <a:normAutofit/>
          </a:bodyPr>
          <a:lstStyle/>
          <a:p>
            <a:pPr eaLnBrk="1" hangingPunct="1"/>
            <a:r>
              <a:rPr lang="en-US" dirty="0">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56</a:t>
            </a:fld>
            <a:endParaRPr lang="en-US" sz="1400"/>
          </a:p>
        </p:txBody>
      </p:sp>
      <p:pic>
        <p:nvPicPr>
          <p:cNvPr id="2" name="Picture 1">
            <a:extLst>
              <a:ext uri="{FF2B5EF4-FFF2-40B4-BE49-F238E27FC236}">
                <a16:creationId xmlns="" xmlns:a16="http://schemas.microsoft.com/office/drawing/2014/main" id="{DDEC82C4-A77E-4DD1-BD71-227A2C869EDE}"/>
              </a:ext>
            </a:extLst>
          </p:cNvPr>
          <p:cNvPicPr>
            <a:picLocks noChangeAspect="1"/>
          </p:cNvPicPr>
          <p:nvPr/>
        </p:nvPicPr>
        <p:blipFill rotWithShape="1">
          <a:blip r:embed="rId2"/>
          <a:srcRect l="4000" t="22741" r="54000" b="32519"/>
          <a:stretch/>
        </p:blipFill>
        <p:spPr>
          <a:xfrm>
            <a:off x="2202968" y="1259389"/>
            <a:ext cx="7772400" cy="465727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8385120" y="3884400"/>
              <a:ext cx="360" cy="360"/>
            </p14:xfrm>
          </p:contentPart>
        </mc:Choice>
        <mc:Fallback xmlns="">
          <p:pic>
            <p:nvPicPr>
              <p:cNvPr id="3" name="Ink 2"/>
              <p:cNvPicPr/>
              <p:nvPr/>
            </p:nvPicPr>
            <p:blipFill>
              <a:blip r:embed="rId4"/>
              <a:stretch>
                <a:fillRect/>
              </a:stretch>
            </p:blipFill>
            <p:spPr>
              <a:xfrm>
                <a:off x="8375760" y="3875040"/>
                <a:ext cx="19080" cy="19080"/>
              </a:xfrm>
              <a:prstGeom prst="rect">
                <a:avLst/>
              </a:prstGeom>
            </p:spPr>
          </p:pic>
        </mc:Fallback>
      </mc:AlternateContent>
    </p:spTree>
    <p:extLst>
      <p:ext uri="{BB962C8B-B14F-4D97-AF65-F5344CB8AC3E}">
        <p14:creationId xmlns:p14="http://schemas.microsoft.com/office/powerpoint/2010/main" val="39918364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a:xfrm>
            <a:off x="1143000" y="66260"/>
            <a:ext cx="9875520" cy="1356360"/>
          </a:xfrm>
        </p:spPr>
        <p:txBody>
          <a:bodyPr>
            <a:normAutofit/>
          </a:bodyPr>
          <a:lstStyle/>
          <a:p>
            <a:pPr eaLnBrk="1" hangingPunct="1"/>
            <a:r>
              <a:rPr lang="en-US">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57</a:t>
            </a:fld>
            <a:endParaRPr lang="en-US" sz="1400"/>
          </a:p>
        </p:txBody>
      </p:sp>
      <p:pic>
        <p:nvPicPr>
          <p:cNvPr id="2" name="Picture 1">
            <a:extLst>
              <a:ext uri="{FF2B5EF4-FFF2-40B4-BE49-F238E27FC236}">
                <a16:creationId xmlns="" xmlns:a16="http://schemas.microsoft.com/office/drawing/2014/main" id="{131286BE-BF58-4AAD-A123-7BCB986FFAE3}"/>
              </a:ext>
            </a:extLst>
          </p:cNvPr>
          <p:cNvPicPr>
            <a:picLocks noChangeAspect="1"/>
          </p:cNvPicPr>
          <p:nvPr/>
        </p:nvPicPr>
        <p:blipFill rotWithShape="1">
          <a:blip r:embed="rId2"/>
          <a:srcRect l="3333" t="23925" r="54167" b="32223"/>
          <a:stretch/>
        </p:blipFill>
        <p:spPr>
          <a:xfrm>
            <a:off x="2061880" y="1364885"/>
            <a:ext cx="8068241" cy="4682744"/>
          </a:xfrm>
          <a:prstGeom prst="rect">
            <a:avLst/>
          </a:prstGeom>
        </p:spPr>
      </p:pic>
    </p:spTree>
    <p:extLst>
      <p:ext uri="{BB962C8B-B14F-4D97-AF65-F5344CB8AC3E}">
        <p14:creationId xmlns:p14="http://schemas.microsoft.com/office/powerpoint/2010/main" val="6144520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p:txBody>
          <a:bodyPr>
            <a:normAutofit/>
          </a:bodyPr>
          <a:lstStyle/>
          <a:p>
            <a:pPr eaLnBrk="1" hangingPunct="1"/>
            <a:r>
              <a:rPr lang="en-US">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58</a:t>
            </a:fld>
            <a:endParaRPr lang="en-US" sz="1400"/>
          </a:p>
        </p:txBody>
      </p:sp>
      <p:pic>
        <p:nvPicPr>
          <p:cNvPr id="2" name="Picture 1">
            <a:extLst>
              <a:ext uri="{FF2B5EF4-FFF2-40B4-BE49-F238E27FC236}">
                <a16:creationId xmlns="" xmlns:a16="http://schemas.microsoft.com/office/drawing/2014/main" id="{301D2B46-D372-455A-8AA3-0B817F141A6D}"/>
              </a:ext>
            </a:extLst>
          </p:cNvPr>
          <p:cNvPicPr>
            <a:picLocks noChangeAspect="1"/>
          </p:cNvPicPr>
          <p:nvPr/>
        </p:nvPicPr>
        <p:blipFill rotWithShape="1">
          <a:blip r:embed="rId2"/>
          <a:srcRect l="3834" t="23629" r="53833" b="31630"/>
          <a:stretch/>
        </p:blipFill>
        <p:spPr>
          <a:xfrm>
            <a:off x="2225828" y="1905751"/>
            <a:ext cx="7726680" cy="4593420"/>
          </a:xfrm>
          <a:prstGeom prst="rect">
            <a:avLst/>
          </a:prstGeom>
        </p:spPr>
      </p:pic>
    </p:spTree>
    <p:extLst>
      <p:ext uri="{BB962C8B-B14F-4D97-AF65-F5344CB8AC3E}">
        <p14:creationId xmlns:p14="http://schemas.microsoft.com/office/powerpoint/2010/main" val="37700908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p:txBody>
          <a:bodyPr>
            <a:normAutofit/>
          </a:bodyPr>
          <a:lstStyle/>
          <a:p>
            <a:pPr eaLnBrk="1" hangingPunct="1"/>
            <a:r>
              <a:rPr lang="en-US">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59</a:t>
            </a:fld>
            <a:endParaRPr lang="en-US" sz="1400"/>
          </a:p>
        </p:txBody>
      </p:sp>
      <p:pic>
        <p:nvPicPr>
          <p:cNvPr id="2" name="Picture 1">
            <a:extLst>
              <a:ext uri="{FF2B5EF4-FFF2-40B4-BE49-F238E27FC236}">
                <a16:creationId xmlns="" xmlns:a16="http://schemas.microsoft.com/office/drawing/2014/main" id="{8E84EFE0-A4E2-40E0-A55F-2CD58C06FEE8}"/>
              </a:ext>
            </a:extLst>
          </p:cNvPr>
          <p:cNvPicPr>
            <a:picLocks noChangeAspect="1"/>
          </p:cNvPicPr>
          <p:nvPr/>
        </p:nvPicPr>
        <p:blipFill rotWithShape="1">
          <a:blip r:embed="rId2"/>
          <a:srcRect l="3666" t="23333" r="54168" b="31926"/>
          <a:stretch/>
        </p:blipFill>
        <p:spPr>
          <a:xfrm>
            <a:off x="2453640" y="1728892"/>
            <a:ext cx="7254240" cy="4329606"/>
          </a:xfrm>
          <a:prstGeom prst="rect">
            <a:avLst/>
          </a:prstGeom>
        </p:spPr>
      </p:pic>
    </p:spTree>
    <p:extLst>
      <p:ext uri="{BB962C8B-B14F-4D97-AF65-F5344CB8AC3E}">
        <p14:creationId xmlns:p14="http://schemas.microsoft.com/office/powerpoint/2010/main" val="2496914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3731" y="344557"/>
            <a:ext cx="9875520" cy="1356360"/>
          </a:xfrm>
        </p:spPr>
        <p:txBody>
          <a:bodyPr/>
          <a:lstStyle/>
          <a:p>
            <a:r>
              <a:rPr lang="en-US" dirty="0" smtClean="0">
                <a:solidFill>
                  <a:schemeClr val="tx1"/>
                </a:solidFill>
              </a:rPr>
              <a:t>Application</a:t>
            </a:r>
            <a:endParaRPr lang="en-US" dirty="0">
              <a:solidFill>
                <a:schemeClr val="tx1"/>
              </a:solidFill>
            </a:endParaRPr>
          </a:p>
        </p:txBody>
      </p:sp>
      <p:sp>
        <p:nvSpPr>
          <p:cNvPr id="3" name="Content Placeholder 2"/>
          <p:cNvSpPr>
            <a:spLocks noGrp="1"/>
          </p:cNvSpPr>
          <p:nvPr>
            <p:ph idx="1"/>
          </p:nvPr>
        </p:nvSpPr>
        <p:spPr>
          <a:xfrm>
            <a:off x="1026380" y="1567070"/>
            <a:ext cx="9872871" cy="4038600"/>
          </a:xfrm>
        </p:spPr>
        <p:txBody>
          <a:bodyPr>
            <a:noAutofit/>
          </a:bodyPr>
          <a:lstStyle/>
          <a:p>
            <a:pPr marL="285750" indent="-285750" algn="just" fontAlgn="base">
              <a:buFont typeface="Wingdings" panose="05000000000000000000" pitchFamily="2" charset="2"/>
              <a:buChar char="§"/>
            </a:pPr>
            <a:r>
              <a:rPr lang="en-US" sz="2000" dirty="0">
                <a:solidFill>
                  <a:srgbClr val="FF0000"/>
                </a:solidFill>
                <a:latin typeface="Roboto" panose="02000000000000000000" pitchFamily="2" charset="0"/>
              </a:rPr>
              <a:t>Google maps</a:t>
            </a:r>
            <a:r>
              <a:rPr lang="en-US" sz="2000" dirty="0">
                <a:solidFill>
                  <a:schemeClr val="tx1"/>
                </a:solidFill>
                <a:latin typeface="Roboto" panose="02000000000000000000" pitchFamily="2" charset="0"/>
              </a:rPr>
              <a:t> uses graphs for building transportation systems, where intersection of two(or more) roads are a vertex and the road connecting two vertices is an edge, thus their navigation system is based on the algorithm to calculate the shortest path between two vertices</a:t>
            </a:r>
            <a:r>
              <a:rPr lang="en-US" sz="2000" dirty="0" smtClean="0">
                <a:solidFill>
                  <a:schemeClr val="tx1"/>
                </a:solidFill>
                <a:latin typeface="Roboto" panose="02000000000000000000" pitchFamily="2" charset="0"/>
              </a:rPr>
              <a:t>.</a:t>
            </a:r>
            <a:endParaRPr lang="en-US" sz="2000" dirty="0">
              <a:solidFill>
                <a:schemeClr val="tx1"/>
              </a:solidFill>
              <a:latin typeface="Roboto" panose="02000000000000000000" pitchFamily="2" charset="0"/>
            </a:endParaRPr>
          </a:p>
          <a:p>
            <a:pPr marL="285750" indent="-285750" algn="just" fontAlgn="base">
              <a:buFont typeface="Wingdings" panose="05000000000000000000" pitchFamily="2" charset="2"/>
              <a:buChar char="§"/>
            </a:pPr>
            <a:r>
              <a:rPr lang="en-US" sz="2000" dirty="0">
                <a:solidFill>
                  <a:schemeClr val="tx1"/>
                </a:solidFill>
                <a:latin typeface="Roboto" panose="02000000000000000000" pitchFamily="2" charset="0"/>
              </a:rPr>
              <a:t>In </a:t>
            </a:r>
            <a:r>
              <a:rPr lang="en-US" sz="2000" dirty="0">
                <a:solidFill>
                  <a:srgbClr val="FF0000"/>
                </a:solidFill>
                <a:latin typeface="Roboto" panose="02000000000000000000" pitchFamily="2" charset="0"/>
              </a:rPr>
              <a:t>Facebook, </a:t>
            </a:r>
            <a:r>
              <a:rPr lang="en-US" sz="2000" dirty="0">
                <a:solidFill>
                  <a:schemeClr val="tx1"/>
                </a:solidFill>
                <a:latin typeface="Roboto" panose="02000000000000000000" pitchFamily="2" charset="0"/>
              </a:rPr>
              <a:t>users are the vertices and if they are friends then there is an edge running between them. Facebook’s Friend suggestion algorithm uses graph theory. Facebook is an example of </a:t>
            </a:r>
            <a:r>
              <a:rPr lang="en-US" sz="2000" dirty="0">
                <a:solidFill>
                  <a:srgbClr val="FF0000"/>
                </a:solidFill>
                <a:latin typeface="Roboto" panose="02000000000000000000" pitchFamily="2" charset="0"/>
              </a:rPr>
              <a:t>undirected graph</a:t>
            </a:r>
            <a:r>
              <a:rPr lang="en-US" sz="2000" dirty="0" smtClean="0">
                <a:solidFill>
                  <a:schemeClr val="tx1"/>
                </a:solidFill>
                <a:latin typeface="Roboto" panose="02000000000000000000" pitchFamily="2" charset="0"/>
              </a:rPr>
              <a:t>.</a:t>
            </a:r>
            <a:endParaRPr lang="en-US" sz="2000" dirty="0">
              <a:solidFill>
                <a:schemeClr val="tx1"/>
              </a:solidFill>
              <a:latin typeface="Roboto" panose="02000000000000000000" pitchFamily="2" charset="0"/>
            </a:endParaRPr>
          </a:p>
          <a:p>
            <a:pPr marL="285750" indent="-285750" algn="just" fontAlgn="base">
              <a:buFont typeface="Wingdings" panose="05000000000000000000" pitchFamily="2" charset="2"/>
              <a:buChar char="§"/>
            </a:pPr>
            <a:r>
              <a:rPr lang="en-US" sz="2000" dirty="0">
                <a:solidFill>
                  <a:schemeClr val="tx1"/>
                </a:solidFill>
                <a:latin typeface="Roboto" panose="02000000000000000000" pitchFamily="2" charset="0"/>
              </a:rPr>
              <a:t>In </a:t>
            </a:r>
            <a:r>
              <a:rPr lang="en-US" sz="2000" dirty="0">
                <a:solidFill>
                  <a:srgbClr val="FF0000"/>
                </a:solidFill>
                <a:latin typeface="Roboto" panose="02000000000000000000" pitchFamily="2" charset="0"/>
              </a:rPr>
              <a:t>World Wide Web</a:t>
            </a:r>
            <a:r>
              <a:rPr lang="en-US" sz="2000" dirty="0">
                <a:solidFill>
                  <a:schemeClr val="tx1"/>
                </a:solidFill>
                <a:latin typeface="Roboto" panose="02000000000000000000" pitchFamily="2" charset="0"/>
              </a:rPr>
              <a:t>, web pages are the vertices. There is an edge from a page u to other page v if there is a link of page v on page u. This is an example of </a:t>
            </a:r>
            <a:r>
              <a:rPr lang="en-US" sz="2000" dirty="0">
                <a:solidFill>
                  <a:srgbClr val="FF0000"/>
                </a:solidFill>
                <a:latin typeface="Roboto" panose="02000000000000000000" pitchFamily="2" charset="0"/>
              </a:rPr>
              <a:t>Directed graph</a:t>
            </a:r>
            <a:r>
              <a:rPr lang="en-US" sz="2000" dirty="0">
                <a:solidFill>
                  <a:schemeClr val="tx1"/>
                </a:solidFill>
                <a:latin typeface="Roboto" panose="02000000000000000000" pitchFamily="2" charset="0"/>
              </a:rPr>
              <a:t>. It was the basic idea behind Google Page Ranking Algorithm</a:t>
            </a:r>
            <a:r>
              <a:rPr lang="en-US" sz="2000" dirty="0" smtClean="0">
                <a:solidFill>
                  <a:schemeClr val="tx1"/>
                </a:solidFill>
                <a:latin typeface="Roboto" panose="02000000000000000000" pitchFamily="2" charset="0"/>
              </a:rPr>
              <a:t>.</a:t>
            </a:r>
            <a:endParaRPr lang="en-US" sz="2000" dirty="0">
              <a:solidFill>
                <a:schemeClr val="tx1"/>
              </a:solidFill>
              <a:latin typeface="Roboto" panose="02000000000000000000" pitchFamily="2" charset="0"/>
            </a:endParaRPr>
          </a:p>
          <a:p>
            <a:pPr marL="285750" indent="-285750" algn="just" fontAlgn="base">
              <a:buFont typeface="Wingdings" panose="05000000000000000000" pitchFamily="2" charset="2"/>
              <a:buChar char="§"/>
            </a:pPr>
            <a:r>
              <a:rPr lang="en-US" sz="2000" dirty="0">
                <a:solidFill>
                  <a:schemeClr val="tx1"/>
                </a:solidFill>
                <a:latin typeface="Roboto" panose="02000000000000000000" pitchFamily="2" charset="0"/>
              </a:rPr>
              <a:t>In </a:t>
            </a:r>
            <a:r>
              <a:rPr lang="en-US" sz="2000" dirty="0">
                <a:solidFill>
                  <a:srgbClr val="FF0000"/>
                </a:solidFill>
                <a:latin typeface="Roboto" panose="02000000000000000000" pitchFamily="2" charset="0"/>
              </a:rPr>
              <a:t>Operating System</a:t>
            </a:r>
            <a:r>
              <a:rPr lang="en-US" sz="2000" dirty="0">
                <a:solidFill>
                  <a:schemeClr val="tx1"/>
                </a:solidFill>
                <a:latin typeface="Roboto" panose="02000000000000000000" pitchFamily="2" charset="0"/>
              </a:rPr>
              <a:t>, we come across the Resource Allocation Graph where each process and resources are vertices. Edges are drawn from resources to the allocated process, or from requesting process to the requested resource. If this leads to any formation of a cycle, then a deadlock will occur.</a:t>
            </a:r>
          </a:p>
          <a:p>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A3C90BFE-2DA5-42B2-BCE6-06580E38D206}" type="slidenum">
              <a:rPr lang="en-GB" smtClean="0">
                <a:solidFill>
                  <a:schemeClr val="tx1"/>
                </a:solidFill>
              </a:rPr>
              <a:pPr/>
              <a:t>6</a:t>
            </a:fld>
            <a:endParaRPr lang="en-GB" dirty="0">
              <a:solidFill>
                <a:schemeClr val="tx1"/>
              </a:solidFill>
            </a:endParaRPr>
          </a:p>
        </p:txBody>
      </p:sp>
    </p:spTree>
    <p:extLst>
      <p:ext uri="{BB962C8B-B14F-4D97-AF65-F5344CB8AC3E}">
        <p14:creationId xmlns:p14="http://schemas.microsoft.com/office/powerpoint/2010/main" val="138849490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a:xfrm>
            <a:off x="1143000" y="-79513"/>
            <a:ext cx="9875520" cy="1356360"/>
          </a:xfrm>
        </p:spPr>
        <p:txBody>
          <a:bodyPr>
            <a:normAutofit/>
          </a:bodyPr>
          <a:lstStyle/>
          <a:p>
            <a:pPr eaLnBrk="1" hangingPunct="1"/>
            <a:r>
              <a:rPr lang="en-US" dirty="0">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60</a:t>
            </a:fld>
            <a:endParaRPr lang="en-US" sz="1400"/>
          </a:p>
        </p:txBody>
      </p:sp>
      <p:pic>
        <p:nvPicPr>
          <p:cNvPr id="2" name="Picture 1">
            <a:extLst>
              <a:ext uri="{FF2B5EF4-FFF2-40B4-BE49-F238E27FC236}">
                <a16:creationId xmlns="" xmlns:a16="http://schemas.microsoft.com/office/drawing/2014/main" id="{5493B2DE-1B23-46BC-A735-2C4387BAAA99}"/>
              </a:ext>
            </a:extLst>
          </p:cNvPr>
          <p:cNvPicPr>
            <a:picLocks noChangeAspect="1"/>
          </p:cNvPicPr>
          <p:nvPr/>
        </p:nvPicPr>
        <p:blipFill rotWithShape="1">
          <a:blip r:embed="rId2"/>
          <a:srcRect l="3334" t="23925" r="53667" b="32519"/>
          <a:stretch/>
        </p:blipFill>
        <p:spPr>
          <a:xfrm>
            <a:off x="2229754" y="960627"/>
            <a:ext cx="7732492" cy="4405722"/>
          </a:xfrm>
          <a:prstGeom prst="rect">
            <a:avLst/>
          </a:prstGeom>
        </p:spPr>
      </p:pic>
      <p:pic>
        <p:nvPicPr>
          <p:cNvPr id="3" name="Picture 2">
            <a:extLst>
              <a:ext uri="{FF2B5EF4-FFF2-40B4-BE49-F238E27FC236}">
                <a16:creationId xmlns="" xmlns:a16="http://schemas.microsoft.com/office/drawing/2014/main" id="{92A2CF30-01F2-4208-A98C-214B02FD5DBC}"/>
              </a:ext>
            </a:extLst>
          </p:cNvPr>
          <p:cNvPicPr>
            <a:picLocks noChangeAspect="1"/>
          </p:cNvPicPr>
          <p:nvPr/>
        </p:nvPicPr>
        <p:blipFill rotWithShape="1">
          <a:blip r:embed="rId3"/>
          <a:srcRect l="3689" t="24006" r="66136" b="69125"/>
          <a:stretch/>
        </p:blipFill>
        <p:spPr>
          <a:xfrm>
            <a:off x="2864190" y="5522128"/>
            <a:ext cx="6446160" cy="825382"/>
          </a:xfrm>
          <a:prstGeom prst="rect">
            <a:avLst/>
          </a:prstGeom>
        </p:spPr>
      </p:pic>
    </p:spTree>
    <p:extLst>
      <p:ext uri="{BB962C8B-B14F-4D97-AF65-F5344CB8AC3E}">
        <p14:creationId xmlns:p14="http://schemas.microsoft.com/office/powerpoint/2010/main" val="38872030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a:xfrm>
            <a:off x="1143000" y="-79513"/>
            <a:ext cx="9875520" cy="1356360"/>
          </a:xfrm>
        </p:spPr>
        <p:txBody>
          <a:bodyPr>
            <a:normAutofit/>
          </a:bodyPr>
          <a:lstStyle/>
          <a:p>
            <a:pPr eaLnBrk="1" hangingPunct="1"/>
            <a:r>
              <a:rPr lang="en-US" dirty="0">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61</a:t>
            </a:fld>
            <a:endParaRPr lang="en-US" sz="1400"/>
          </a:p>
        </p:txBody>
      </p:sp>
      <p:pic>
        <p:nvPicPr>
          <p:cNvPr id="2" name="Picture 1">
            <a:extLst>
              <a:ext uri="{FF2B5EF4-FFF2-40B4-BE49-F238E27FC236}">
                <a16:creationId xmlns="" xmlns:a16="http://schemas.microsoft.com/office/drawing/2014/main" id="{C9DD5851-7733-4157-94CF-1F098E612A88}"/>
              </a:ext>
            </a:extLst>
          </p:cNvPr>
          <p:cNvPicPr>
            <a:picLocks noChangeAspect="1"/>
          </p:cNvPicPr>
          <p:nvPr/>
        </p:nvPicPr>
        <p:blipFill rotWithShape="1">
          <a:blip r:embed="rId2"/>
          <a:srcRect l="3689" t="23629" r="54000" b="33408"/>
          <a:stretch/>
        </p:blipFill>
        <p:spPr>
          <a:xfrm>
            <a:off x="2206894" y="913669"/>
            <a:ext cx="7778212" cy="4442657"/>
          </a:xfrm>
          <a:prstGeom prst="rect">
            <a:avLst/>
          </a:prstGeom>
        </p:spPr>
      </p:pic>
      <p:pic>
        <p:nvPicPr>
          <p:cNvPr id="3" name="Picture 2">
            <a:extLst>
              <a:ext uri="{FF2B5EF4-FFF2-40B4-BE49-F238E27FC236}">
                <a16:creationId xmlns="" xmlns:a16="http://schemas.microsoft.com/office/drawing/2014/main" id="{888A4E8F-FA29-4142-AA89-3527C3EF7DE2}"/>
              </a:ext>
            </a:extLst>
          </p:cNvPr>
          <p:cNvPicPr>
            <a:picLocks noChangeAspect="1"/>
          </p:cNvPicPr>
          <p:nvPr/>
        </p:nvPicPr>
        <p:blipFill rotWithShape="1">
          <a:blip r:embed="rId3"/>
          <a:srcRect l="3689" t="22773" r="65463" b="68412"/>
          <a:stretch/>
        </p:blipFill>
        <p:spPr>
          <a:xfrm>
            <a:off x="3143065" y="5516835"/>
            <a:ext cx="5128830" cy="824291"/>
          </a:xfrm>
          <a:prstGeom prst="rect">
            <a:avLst/>
          </a:prstGeom>
        </p:spPr>
      </p:pic>
    </p:spTree>
    <p:extLst>
      <p:ext uri="{BB962C8B-B14F-4D97-AF65-F5344CB8AC3E}">
        <p14:creationId xmlns:p14="http://schemas.microsoft.com/office/powerpoint/2010/main" val="17366470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050"/>
          <p:cNvSpPr>
            <a:spLocks noGrp="1" noChangeArrowheads="1"/>
          </p:cNvSpPr>
          <p:nvPr>
            <p:ph type="title"/>
          </p:nvPr>
        </p:nvSpPr>
        <p:spPr/>
        <p:txBody>
          <a:bodyPr>
            <a:normAutofit/>
          </a:bodyPr>
          <a:lstStyle/>
          <a:p>
            <a:pPr eaLnBrk="1" hangingPunct="1"/>
            <a:r>
              <a:rPr lang="en-US">
                <a:latin typeface="Tahoma" charset="0"/>
              </a:rPr>
              <a:t>Example (cont.)</a:t>
            </a:r>
          </a:p>
        </p:txBody>
      </p:sp>
      <p:sp>
        <p:nvSpPr>
          <p:cNvPr id="23553" name="Footer Placeholder 3"/>
          <p:cNvSpPr>
            <a:spLocks noGrp="1"/>
          </p:cNvSpPr>
          <p:nvPr>
            <p:ph type="ftr" sz="quarter" idx="4294967295"/>
          </p:nvPr>
        </p:nvSpPr>
        <p:spPr>
          <a:xfrm>
            <a:off x="1600200" y="6236208"/>
            <a:ext cx="5901189" cy="32004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lIns="91440" tIns="45720" rIns="91440" bIns="45720" rtlCol="0" anchor="ctr"/>
          <a:lstStyle>
            <a:defPPr>
              <a:defRPr lang="en-US"/>
            </a:defPPr>
            <a:lvl1pPr marL="0" algn="l" defTabSz="457200" rtl="0" eaLnBrk="1" latinLnBrk="0" hangingPunct="1">
              <a:defRPr sz="1050" kern="1200">
                <a:solidFill>
                  <a:schemeClr val="tx1">
                    <a:alpha val="7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eaLnBrk="1" hangingPunct="1"/>
            <a:endParaRPr lang="en-US" sz="1400" dirty="0"/>
          </a:p>
        </p:txBody>
      </p:sp>
      <p:sp>
        <p:nvSpPr>
          <p:cNvPr id="23554" name="Slide Number Placeholder 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ahoma" charset="0"/>
                <a:ea typeface="ＭＳ Ｐゴシック" charset="0"/>
                <a:cs typeface="ＭＳ Ｐゴシック" charset="0"/>
              </a:defRPr>
            </a:lvl1pPr>
            <a:lvl2pPr marL="742950" indent="-285750" eaLnBrk="0" hangingPunct="0">
              <a:defRPr sz="2400">
                <a:solidFill>
                  <a:schemeClr val="tx1"/>
                </a:solidFill>
                <a:latin typeface="Tahoma" charset="0"/>
                <a:ea typeface="ＭＳ Ｐゴシック" charset="0"/>
              </a:defRPr>
            </a:lvl2pPr>
            <a:lvl3pPr marL="1143000" indent="-228600" eaLnBrk="0" hangingPunct="0">
              <a:defRPr sz="2400">
                <a:solidFill>
                  <a:schemeClr val="tx1"/>
                </a:solidFill>
                <a:latin typeface="Tahoma" charset="0"/>
                <a:ea typeface="ＭＳ Ｐゴシック" charset="0"/>
              </a:defRPr>
            </a:lvl3pPr>
            <a:lvl4pPr marL="1600200" indent="-228600" eaLnBrk="0" hangingPunct="0">
              <a:defRPr sz="2400">
                <a:solidFill>
                  <a:schemeClr val="tx1"/>
                </a:solidFill>
                <a:latin typeface="Tahoma" charset="0"/>
                <a:ea typeface="ＭＳ Ｐゴシック" charset="0"/>
              </a:defRPr>
            </a:lvl4pPr>
            <a:lvl5pPr marL="2057400" indent="-228600" eaLnBrk="0" hangingPunct="0">
              <a:defRPr sz="2400">
                <a:solidFill>
                  <a:schemeClr val="tx1"/>
                </a:solidFill>
                <a:latin typeface="Tahoma" charset="0"/>
                <a:ea typeface="ＭＳ Ｐゴシック" charset="0"/>
              </a:defRPr>
            </a:lvl5pPr>
            <a:lvl6pPr marL="2514600" indent="-228600" algn="ctr" eaLnBrk="0" fontAlgn="base" hangingPunct="0">
              <a:spcBef>
                <a:spcPct val="0"/>
              </a:spcBef>
              <a:spcAft>
                <a:spcPct val="0"/>
              </a:spcAft>
              <a:defRPr sz="2400">
                <a:solidFill>
                  <a:schemeClr val="tx1"/>
                </a:solidFill>
                <a:latin typeface="Tahoma" charset="0"/>
                <a:ea typeface="ＭＳ Ｐゴシック" charset="0"/>
              </a:defRPr>
            </a:lvl6pPr>
            <a:lvl7pPr marL="2971800" indent="-228600" algn="ctr" eaLnBrk="0" fontAlgn="base" hangingPunct="0">
              <a:spcBef>
                <a:spcPct val="0"/>
              </a:spcBef>
              <a:spcAft>
                <a:spcPct val="0"/>
              </a:spcAft>
              <a:defRPr sz="2400">
                <a:solidFill>
                  <a:schemeClr val="tx1"/>
                </a:solidFill>
                <a:latin typeface="Tahoma" charset="0"/>
                <a:ea typeface="ＭＳ Ｐゴシック" charset="0"/>
              </a:defRPr>
            </a:lvl7pPr>
            <a:lvl8pPr marL="3429000" indent="-228600" algn="ctr" eaLnBrk="0" fontAlgn="base" hangingPunct="0">
              <a:spcBef>
                <a:spcPct val="0"/>
              </a:spcBef>
              <a:spcAft>
                <a:spcPct val="0"/>
              </a:spcAft>
              <a:defRPr sz="2400">
                <a:solidFill>
                  <a:schemeClr val="tx1"/>
                </a:solidFill>
                <a:latin typeface="Tahoma" charset="0"/>
                <a:ea typeface="ＭＳ Ｐゴシック" charset="0"/>
              </a:defRPr>
            </a:lvl8pPr>
            <a:lvl9pPr marL="3886200" indent="-228600" algn="ctr" eaLnBrk="0" fontAlgn="base" hangingPunct="0">
              <a:spcBef>
                <a:spcPct val="0"/>
              </a:spcBef>
              <a:spcAft>
                <a:spcPct val="0"/>
              </a:spcAft>
              <a:defRPr sz="2400">
                <a:solidFill>
                  <a:schemeClr val="tx1"/>
                </a:solidFill>
                <a:latin typeface="Tahoma" charset="0"/>
                <a:ea typeface="ＭＳ Ｐゴシック" charset="0"/>
              </a:defRPr>
            </a:lvl9pPr>
          </a:lstStyle>
          <a:p>
            <a:pPr eaLnBrk="1" hangingPunct="1"/>
            <a:fld id="{38CEB94A-3603-1840-940C-0CC6B059BBB9}" type="slidenum">
              <a:rPr lang="en-US" sz="1400"/>
              <a:pPr eaLnBrk="1" hangingPunct="1"/>
              <a:t>62</a:t>
            </a:fld>
            <a:endParaRPr lang="en-US" sz="1400"/>
          </a:p>
        </p:txBody>
      </p:sp>
      <p:pic>
        <p:nvPicPr>
          <p:cNvPr id="2" name="Picture 1">
            <a:extLst>
              <a:ext uri="{FF2B5EF4-FFF2-40B4-BE49-F238E27FC236}">
                <a16:creationId xmlns="" xmlns:a16="http://schemas.microsoft.com/office/drawing/2014/main" id="{C9BE7B5A-040C-494D-A6DA-32573B6D551D}"/>
              </a:ext>
            </a:extLst>
          </p:cNvPr>
          <p:cNvPicPr>
            <a:picLocks noChangeAspect="1"/>
          </p:cNvPicPr>
          <p:nvPr/>
        </p:nvPicPr>
        <p:blipFill rotWithShape="1">
          <a:blip r:embed="rId2"/>
          <a:srcRect l="3689" t="33281" r="53810" b="32645"/>
          <a:stretch/>
        </p:blipFill>
        <p:spPr>
          <a:xfrm>
            <a:off x="1770433" y="2298041"/>
            <a:ext cx="8651135" cy="3901355"/>
          </a:xfrm>
          <a:prstGeom prst="rect">
            <a:avLst/>
          </a:prstGeom>
        </p:spPr>
      </p:pic>
    </p:spTree>
    <p:extLst>
      <p:ext uri="{BB962C8B-B14F-4D97-AF65-F5344CB8AC3E}">
        <p14:creationId xmlns:p14="http://schemas.microsoft.com/office/powerpoint/2010/main" val="277393466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Spanning Trees</a:t>
            </a:r>
          </a:p>
        </p:txBody>
      </p:sp>
      <p:sp>
        <p:nvSpPr>
          <p:cNvPr id="3" name="Content Placeholder 2"/>
          <p:cNvSpPr>
            <a:spLocks noGrp="1"/>
          </p:cNvSpPr>
          <p:nvPr>
            <p:ph idx="1"/>
          </p:nvPr>
        </p:nvSpPr>
        <p:spPr/>
        <p:txBody>
          <a:bodyPr/>
          <a:lstStyle/>
          <a:p>
            <a:r>
              <a:rPr lang="en-US" dirty="0">
                <a:hlinkClick r:id="rId2"/>
              </a:rPr>
              <a:t>https://mungingdata.com/python/dag-directed-acyclic-graph-networkx</a:t>
            </a:r>
            <a:r>
              <a:rPr lang="en-US" dirty="0" smtClean="0">
                <a:hlinkClick r:id="rId2"/>
              </a:rPr>
              <a:t>/</a:t>
            </a:r>
            <a:endParaRPr lang="en-US" dirty="0" smtClean="0"/>
          </a:p>
          <a:p>
            <a:pPr marL="45720" indent="0">
              <a:buNone/>
            </a:pPr>
            <a:r>
              <a:rPr lang="en-US" dirty="0"/>
              <a:t>A minimum spanning tree (MST) or minimum weight spanning tree is a subset of the edges of a connected, edge-weighted undirected graph that connects all the vertices together, without any cycles and with the minimum possible total edge weight.</a:t>
            </a:r>
            <a:endParaRPr lang="en-US" dirty="0"/>
          </a:p>
        </p:txBody>
      </p:sp>
      <p:sp>
        <p:nvSpPr>
          <p:cNvPr id="4" name="Slide Number Placeholder 3"/>
          <p:cNvSpPr>
            <a:spLocks noGrp="1"/>
          </p:cNvSpPr>
          <p:nvPr>
            <p:ph type="sldNum" sz="quarter" idx="12"/>
          </p:nvPr>
        </p:nvSpPr>
        <p:spPr/>
        <p:txBody>
          <a:bodyPr/>
          <a:lstStyle/>
          <a:p>
            <a:fld id="{A3C90BFE-2DA5-42B2-BCE6-06580E38D206}" type="slidenum">
              <a:rPr lang="en-GB" smtClean="0"/>
              <a:pPr/>
              <a:t>63</a:t>
            </a:fld>
            <a:endParaRPr lang="en-GB" dirty="0"/>
          </a:p>
        </p:txBody>
      </p:sp>
      <p:pic>
        <p:nvPicPr>
          <p:cNvPr id="5" name="Picture 4"/>
          <p:cNvPicPr>
            <a:picLocks noChangeAspect="1"/>
          </p:cNvPicPr>
          <p:nvPr/>
        </p:nvPicPr>
        <p:blipFill>
          <a:blip r:embed="rId3"/>
          <a:stretch>
            <a:fillRect/>
          </a:stretch>
        </p:blipFill>
        <p:spPr>
          <a:xfrm>
            <a:off x="859698" y="4076700"/>
            <a:ext cx="4414668" cy="2110740"/>
          </a:xfrm>
          <a:prstGeom prst="rect">
            <a:avLst/>
          </a:prstGeom>
        </p:spPr>
      </p:pic>
      <p:pic>
        <p:nvPicPr>
          <p:cNvPr id="6" name="Picture 5"/>
          <p:cNvPicPr>
            <a:picLocks noChangeAspect="1"/>
          </p:cNvPicPr>
          <p:nvPr/>
        </p:nvPicPr>
        <p:blipFill>
          <a:blip r:embed="rId4"/>
          <a:stretch>
            <a:fillRect/>
          </a:stretch>
        </p:blipFill>
        <p:spPr>
          <a:xfrm>
            <a:off x="6260409" y="4063421"/>
            <a:ext cx="3922229" cy="2124019"/>
          </a:xfrm>
          <a:prstGeom prst="rect">
            <a:avLst/>
          </a:prstGeom>
        </p:spPr>
      </p:pic>
      <p:sp>
        <p:nvSpPr>
          <p:cNvPr id="9" name="Right Arrow 8"/>
          <p:cNvSpPr/>
          <p:nvPr/>
        </p:nvSpPr>
        <p:spPr>
          <a:xfrm>
            <a:off x="5394086" y="4840508"/>
            <a:ext cx="805069" cy="5698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888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DATA STRUCTURE OF GRAPH</a:t>
            </a:r>
            <a:endParaRPr lang="en-US" dirty="0">
              <a:solidFill>
                <a:schemeClr val="tx1"/>
              </a:solidFill>
            </a:endParaRP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A3C90BFE-2DA5-42B2-BCE6-06580E38D206}" type="slidenum">
              <a:rPr lang="en-GB" smtClean="0"/>
              <a:pPr/>
              <a:t>7</a:t>
            </a:fld>
            <a:endParaRPr lang="en-GB" dirty="0"/>
          </a:p>
        </p:txBody>
      </p:sp>
    </p:spTree>
    <p:extLst>
      <p:ext uri="{BB962C8B-B14F-4D97-AF65-F5344CB8AC3E}">
        <p14:creationId xmlns:p14="http://schemas.microsoft.com/office/powerpoint/2010/main" val="27287619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Adjacency Matrix</a:t>
            </a:r>
            <a:endParaRPr lang="en-US" dirty="0"/>
          </a:p>
        </p:txBody>
      </p:sp>
      <p:sp>
        <p:nvSpPr>
          <p:cNvPr id="3" name="Content Placeholder 2"/>
          <p:cNvSpPr>
            <a:spLocks noGrp="1"/>
          </p:cNvSpPr>
          <p:nvPr>
            <p:ph idx="1"/>
          </p:nvPr>
        </p:nvSpPr>
        <p:spPr/>
        <p:txBody>
          <a:bodyPr/>
          <a:lstStyle/>
          <a:p>
            <a:r>
              <a:rPr lang="en-US" dirty="0" smtClean="0"/>
              <a:t>Is a 2D of size V x V where V is the number of vertices in a graph. Let the 2D array be </a:t>
            </a:r>
            <a:r>
              <a:rPr lang="en-US" dirty="0" err="1" smtClean="0"/>
              <a:t>adj</a:t>
            </a:r>
            <a:r>
              <a:rPr lang="en-US" dirty="0" smtClean="0"/>
              <a:t>[][], a slot </a:t>
            </a:r>
            <a:r>
              <a:rPr lang="en-US" dirty="0" err="1" smtClean="0"/>
              <a:t>adj</a:t>
            </a:r>
            <a:r>
              <a:rPr lang="en-US" dirty="0" smtClean="0"/>
              <a:t>[</a:t>
            </a:r>
            <a:r>
              <a:rPr lang="en-US" dirty="0" err="1" smtClean="0"/>
              <a:t>i</a:t>
            </a:r>
            <a:r>
              <a:rPr lang="en-US" dirty="0" smtClean="0"/>
              <a:t>][j] = 1 indicates that there is an edge from vertex I to vertex j.</a:t>
            </a:r>
          </a:p>
          <a:p>
            <a:r>
              <a:rPr lang="en-US" dirty="0" smtClean="0"/>
              <a:t>Between each pair of vertices, cost of one edge is to be stored. This shows which vertices are adjacent to one another.</a:t>
            </a:r>
          </a:p>
          <a:p>
            <a:r>
              <a:rPr lang="en-US" dirty="0" smtClean="0"/>
              <a:t>For undirected graphs half of the graph is repeated information. Hence these matrices are said to be space inefficient.</a:t>
            </a:r>
          </a:p>
          <a:p>
            <a:r>
              <a:rPr lang="en-US" dirty="0" smtClean="0"/>
              <a:t>The memory use of an adjacency matrix is O(n^2) where n = number of vertices</a:t>
            </a:r>
            <a:endParaRPr lang="en-US" dirty="0"/>
          </a:p>
        </p:txBody>
      </p:sp>
      <p:sp>
        <p:nvSpPr>
          <p:cNvPr id="4" name="Slide Number Placeholder 3"/>
          <p:cNvSpPr>
            <a:spLocks noGrp="1"/>
          </p:cNvSpPr>
          <p:nvPr>
            <p:ph type="sldNum" sz="quarter" idx="12"/>
          </p:nvPr>
        </p:nvSpPr>
        <p:spPr/>
        <p:txBody>
          <a:bodyPr/>
          <a:lstStyle/>
          <a:p>
            <a:fld id="{A3C90BFE-2DA5-42B2-BCE6-06580E38D206}" type="slidenum">
              <a:rPr lang="en-GB" smtClean="0"/>
              <a:pPr/>
              <a:t>8</a:t>
            </a:fld>
            <a:endParaRPr lang="en-GB" dirty="0"/>
          </a:p>
        </p:txBody>
      </p:sp>
      <p:pic>
        <p:nvPicPr>
          <p:cNvPr id="5" name="Picture 4"/>
          <p:cNvPicPr>
            <a:picLocks noChangeAspect="1"/>
          </p:cNvPicPr>
          <p:nvPr/>
        </p:nvPicPr>
        <p:blipFill>
          <a:blip r:embed="rId2"/>
          <a:stretch>
            <a:fillRect/>
          </a:stretch>
        </p:blipFill>
        <p:spPr>
          <a:xfrm>
            <a:off x="428624" y="264723"/>
            <a:ext cx="11306175" cy="6324230"/>
          </a:xfrm>
          <a:prstGeom prst="rect">
            <a:avLst/>
          </a:prstGeom>
        </p:spPr>
      </p:pic>
    </p:spTree>
    <p:extLst>
      <p:ext uri="{BB962C8B-B14F-4D97-AF65-F5344CB8AC3E}">
        <p14:creationId xmlns:p14="http://schemas.microsoft.com/office/powerpoint/2010/main" val="41680322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A3C90BFE-2DA5-42B2-BCE6-06580E38D206}" type="slidenum">
              <a:rPr lang="en-GB" smtClean="0"/>
              <a:pPr/>
              <a:t>9</a:t>
            </a:fld>
            <a:endParaRPr lang="en-GB" dirty="0"/>
          </a:p>
        </p:txBody>
      </p:sp>
      <p:pic>
        <p:nvPicPr>
          <p:cNvPr id="5" name="Picture 4"/>
          <p:cNvPicPr>
            <a:picLocks noChangeAspect="1"/>
          </p:cNvPicPr>
          <p:nvPr/>
        </p:nvPicPr>
        <p:blipFill>
          <a:blip r:embed="rId2"/>
          <a:stretch>
            <a:fillRect/>
          </a:stretch>
        </p:blipFill>
        <p:spPr>
          <a:xfrm>
            <a:off x="480322" y="291139"/>
            <a:ext cx="11269599" cy="6323214"/>
          </a:xfrm>
          <a:prstGeom prst="rect">
            <a:avLst/>
          </a:prstGeom>
        </p:spPr>
      </p:pic>
    </p:spTree>
    <p:extLst>
      <p:ext uri="{BB962C8B-B14F-4D97-AF65-F5344CB8AC3E}">
        <p14:creationId xmlns:p14="http://schemas.microsoft.com/office/powerpoint/2010/main" val="404275079"/>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0</TotalTime>
  <Words>1249</Words>
  <Application>Microsoft Office PowerPoint</Application>
  <PresentationFormat>Widescreen</PresentationFormat>
  <Paragraphs>213</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ＭＳ Ｐゴシック</vt:lpstr>
      <vt:lpstr>Calibri</vt:lpstr>
      <vt:lpstr>Corbel</vt:lpstr>
      <vt:lpstr>Gidole</vt:lpstr>
      <vt:lpstr>Roboto</vt:lpstr>
      <vt:lpstr>Tahoma</vt:lpstr>
      <vt:lpstr>Times New Roman</vt:lpstr>
      <vt:lpstr>Wingdings</vt:lpstr>
      <vt:lpstr>Basis</vt:lpstr>
      <vt:lpstr>Ksc6103  DATA STRUCTURE &amp; ALGORITHM</vt:lpstr>
      <vt:lpstr>CHAPTER CONTENT</vt:lpstr>
      <vt:lpstr>CHAPTER LEARNING OUTCOMES</vt:lpstr>
      <vt:lpstr>Introduction</vt:lpstr>
      <vt:lpstr>Graphs</vt:lpstr>
      <vt:lpstr>Application</vt:lpstr>
      <vt:lpstr>DATA STRUCTURE OF GRAPH</vt:lpstr>
      <vt:lpstr>Adjacency Matrix</vt:lpstr>
      <vt:lpstr>PowerPoint Presentation</vt:lpstr>
      <vt:lpstr>PowerPoint Presentation</vt:lpstr>
      <vt:lpstr>PowerPoint Presentation</vt:lpstr>
      <vt:lpstr>PowerPoint Presentation</vt:lpstr>
      <vt:lpstr>Type of graph</vt:lpstr>
      <vt:lpstr>Type of Graph</vt:lpstr>
      <vt:lpstr>Undirected Graphs</vt:lpstr>
      <vt:lpstr>Directed Graphs (Digraph)</vt:lpstr>
      <vt:lpstr>Weight Graph</vt:lpstr>
      <vt:lpstr>Graph algorithm</vt:lpstr>
      <vt:lpstr>Graph Traversal Algorithm</vt:lpstr>
      <vt:lpstr>DFS/BFS Search Algorithm</vt:lpstr>
      <vt:lpstr>BFS-Breadth First Search</vt:lpstr>
      <vt:lpstr>BFS Algorithm (Pseudocode)</vt:lpstr>
      <vt:lpstr>Example: BFS</vt:lpstr>
      <vt:lpstr>Example: BFS (Cont’d)</vt:lpstr>
      <vt:lpstr>Example: BFS (Cont’d)</vt:lpstr>
      <vt:lpstr>Example: BFS (Cont’d)</vt:lpstr>
      <vt:lpstr>Example: BFS (Cont’d)</vt:lpstr>
      <vt:lpstr>Example: BFS (Cont’d)</vt:lpstr>
      <vt:lpstr>Example: BFS (Cont’d)</vt:lpstr>
      <vt:lpstr>Example: BFS (Cont’d)</vt:lpstr>
      <vt:lpstr>Example: BFS (Cont’d)</vt:lpstr>
      <vt:lpstr>DFS-Depth First Search</vt:lpstr>
      <vt:lpstr>Example: DFS</vt:lpstr>
      <vt:lpstr>Example: DFS (Cont’d)</vt:lpstr>
      <vt:lpstr>Example: DFS (Cont’d)</vt:lpstr>
      <vt:lpstr>Example: DFS (Cont’d)</vt:lpstr>
      <vt:lpstr>Example: DFS (Cont’d)</vt:lpstr>
      <vt:lpstr>Example: DFS (Cont’d)</vt:lpstr>
      <vt:lpstr>Example: DFS (Cont’d)</vt:lpstr>
      <vt:lpstr>Example: DFS (Cont’d)</vt:lpstr>
      <vt:lpstr>Example: DFS (Cont’d)</vt:lpstr>
      <vt:lpstr>Graph Traversal Algorithm Complexity</vt:lpstr>
      <vt:lpstr>Transitive closure</vt:lpstr>
      <vt:lpstr>Directed Acyclic Graph</vt:lpstr>
      <vt:lpstr>Shortest path</vt:lpstr>
      <vt:lpstr>Example</vt:lpstr>
      <vt:lpstr>Example</vt:lpstr>
      <vt:lpstr>Example (cont.)</vt:lpstr>
      <vt:lpstr>Example (cont.)</vt:lpstr>
      <vt:lpstr>Example (cont.)</vt:lpstr>
      <vt:lpstr>Example (cont.)</vt:lpstr>
      <vt:lpstr>Example (cont.)</vt:lpstr>
      <vt:lpstr>Example (cont.)</vt:lpstr>
      <vt:lpstr>Example (cont.)</vt:lpstr>
      <vt:lpstr>Example (cont.)</vt:lpstr>
      <vt:lpstr>Example (cont.)</vt:lpstr>
      <vt:lpstr>Example (cont.)</vt:lpstr>
      <vt:lpstr>Example (cont.)</vt:lpstr>
      <vt:lpstr>Example (cont.)</vt:lpstr>
      <vt:lpstr>Example (cont.)</vt:lpstr>
      <vt:lpstr>Example (cont.)</vt:lpstr>
      <vt:lpstr>Example (cont.)</vt:lpstr>
      <vt:lpstr>Minimum Spanning Trees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2021-02-28T08:01:28Z</dcterms:created>
  <dcterms:modified xsi:type="dcterms:W3CDTF">2023-03-23T04:45:08Z</dcterms:modified>
</cp:coreProperties>
</file>